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24575,'-4'0'0,"2"0"0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16 24575,'0'0'0,"-1"-1"0,1 0 0,0 0 0,0 0 0,-1 1 0,1-1 0,0 0 0,-1 1 0,1-1 0,-1 0 0,1 1 0,-1-1 0,1 0 0,-1 1 0,1-1 0,-1 1 0,1-1 0,-1 1 0,0-1 0,0 1 0,1 0 0,-1-1 0,0 1 0,1 0 0,-1-1 0,0 1 0,0 0 0,0 0 0,1 0 0,-1 0 0,0 0 0,-1 0 0,-27 0 0,22 1 0,-1 1 0,0 0 0,1 0 0,0 1 0,-1 0 0,1 0 0,0 1 0,0 0 0,1 0 0,-1 0 0,1 1 0,0 0 0,0 0 0,1 1 0,-1-1 0,1 1 0,0 0 0,1 1 0,0-1 0,-5 9 0,3-2 0,0 0 0,1 0 0,0 1 0,1-1 0,0 1 0,1 0 0,1 0 0,0 0 0,1 0 0,1 20 0,0-30 0,0 1 0,1-1 0,-1 0 0,1 0 0,0 0 0,1 0 0,-1 0 0,0 0 0,1 0 0,0 0 0,0-1 0,0 1 0,1-1 0,-1 1 0,1-1 0,-1 0 0,1 0 0,0 0 0,1 0 0,-1 0 0,7 3 0,3 1 0,0-1 0,1-1 0,0 0 0,28 6 0,-27-8 0,0 1 0,-1 0 0,1 1 0,16 9 0,-25-10 0,0 0 0,1 0 0,-2 1 0,1 0 0,0 0 0,-1 0 0,0 1 0,0 0 0,-1 0 0,0 0 0,0 1 0,0-1 0,0 1 0,-1 0 0,-1 0 0,1 0 0,-1 0 0,2 9 0,-4-11 0,1 0 0,-1-1 0,0 1 0,0 0 0,0-1 0,-1 1 0,0-1 0,0 1 0,0-1 0,0 1 0,-1-1 0,1 0 0,-1 1 0,0-1 0,-1 0 0,1 0 0,-1 0 0,1-1 0,-1 1 0,0-1 0,-1 1 0,1-1 0,-1 0 0,1 0 0,-1-1 0,0 1 0,0-1 0,0 1 0,0-1 0,-5 1 0,1 0-124,0 0 0,0 0 0,0-1 0,-1 0 0,1-1 0,-1 0-1,1 0 1,-1-1 0,0 0 0,-14-2 0,-5-4-6702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60 169 24575,'5'0'0,"1"0"0,0-1 0,0 0 0,-1 0 0,1 0 0,-1-1 0,1 0 0,-1 0 0,1 0 0,-1-1 0,0 1 0,0-1 0,-1-1 0,10-6 0,-8 3 0,1 1 0,-1-1 0,-1 0 0,0 0 0,0-1 0,0 0 0,-1 0 0,6-14 0,-9 20 0,0 0 0,0 0 0,0 0 0,0 0 0,-1 0 0,1 0 0,-1 0 0,1 0 0,-1 0 0,0-1 0,0 1 0,0 0 0,0 0 0,0 0 0,-1 0 0,1 0 0,-1 0 0,-1-4 0,2 5 0,-1 0 0,0 0 0,0 0 0,0 1 0,0-1 0,0 0 0,0 0 0,0 1 0,0-1 0,-1 0 0,1 1 0,0-1 0,0 1 0,-1 0 0,1-1 0,0 1 0,0 0 0,-1 0 0,1 0 0,0 0 0,-1 0 0,0 0 0,-5 1 0,0 0 0,0 0 0,1 1 0,-1 0 0,1 0 0,-1 1 0,1 0 0,0 0 0,0 0 0,-6 5 0,3-1 0,0 2 0,1-1 0,0 2 0,0-1 0,1 1 0,0 0 0,1 0 0,0 1 0,1-1 0,0 2 0,0-1 0,1 0 0,1 1 0,0 0 0,0-1 0,1 1 0,1 1 0,0-1 0,1 0 0,0 0 0,3 21 0,-2-29 4,0 0-1,0 0 1,0 0-1,0 0 1,1 0-1,0-1 1,0 1-1,0 0 1,0-1-1,1 1 1,-1-1 0,1 0-1,0 0 1,0 0-1,0 0 1,0 0-1,0-1 1,1 1-1,-1-1 1,1 0-1,0 0 1,0 0-1,0-1 1,-1 1-1,1-1 1,1 0-1,-1 0 1,0-1-1,0 1 1,0-1-1,0 0 1,1 0-1,6-1 1,-1 1-110,0-1 0,0-1 0,-1 0 0,1 0 0,-1-1 0,0 0-1,1-1 1,-1 0 0,-1 0 0,1-1 0,-1 0 0,0 0 0,11-10 0,8-14-6720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24575,'19'-1'0,"-5"-1"0,0 2 0,0 0 0,22 3 0,-33-3 0,0 0 0,0 1 0,0-1 0,-1 1 0,1 0 0,0 0 0,-1 0 0,1 0 0,-1 0 0,1 1 0,-1-1 0,1 1 0,-1-1 0,0 1 0,0 0 0,0 0 0,0 0 0,0 0 0,0 1 0,-1-1 0,1 0 0,-1 1 0,1-1 0,-1 1 0,1 2 0,0 3 0,-1-1 0,0 1 0,-1-1 0,1 1 0,-2-1 0,1 1 0,-1 0 0,0-1 0,0 0 0,-5 13 0,-4 8 0,-18 39 0,1-6 0,23-49 0,0 0 0,1 0 0,0 0 0,1 1 0,-1 16 0,2-26 0,1 0 0,0 0 0,0 0 0,1 0 0,-1 0 0,0 0 0,1 0 0,0 0 0,0-1 0,0 1 0,0 0 0,0 0 0,0 0 0,1-1 0,-1 1 0,1-1 0,0 1 0,0-1 0,0 0 0,0 0 0,0 0 0,0 0 0,1 0 0,-1 0 0,1 0 0,-1-1 0,1 1 0,3 0 0,2 1 11,1 0 0,-1-1 0,1 0 0,-1-1 0,1 0 0,0 0-1,-1-1 1,1 0 0,0 0 0,9-3 0,-12 2-104,0 0 0,0-1 1,0 0-1,0 0 0,0 0 0,-1-1 0,0 0 0,1 0 1,-1 0-1,0 0 0,0-1 0,-1 0 0,1 0 1,-1-1-1,5-5 0,7-13-6733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24575,'9'0'0,"8"0"0,5 0 0,4 0 0,2 0 0,-4 0-8191</inkml:trace>
  <inkml:trace contextRef="#ctx0" brushRef="#br0" timeOffset="1">298 1 24575,'5'4'0,"1"7"0,0 10 0,7 6 0,3 4 0,-3 0 0,3-4 0,-3-3 0,-3-10 0,-3-12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24575,'-5'0'0,"3"5"0,7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55 24575,'-1'0'0,"1"0"0,-1 1 0,0-1 0,0 0 0,0 1 0,1-1 0,-1 1 0,0 0 0,0-1 0,1 1 0,-1-1 0,1 1 0,-1 0 0,1-1 0,-1 1 0,1 0 0,-1 0 0,1 0 0,-1-1 0,1 1 0,0 0 0,-1 0 0,1 0 0,0 1 0,-6 26 0,5-25 0,-1 8 0,1-1 0,0 0 0,0 1 0,1-1 0,0 0 0,2 12 0,-1-18 0,0-1 0,0 1 0,0-1 0,0 1 0,1-1 0,0 0 0,0 1 0,0-1 0,0 0 0,0 0 0,0 0 0,1-1 0,-1 1 0,1-1 0,0 1 0,0-1 0,0 0 0,0 0 0,0 0 0,5 2 0,-1-1 0,0 0 0,0 0 0,0-1 0,0 0 0,0 0 0,0-1 0,1 1 0,-1-2 0,1 1 0,8-1 0,-13-1 0,1 1 0,-1-1 0,0 1 0,0-1 0,0 0 0,0 0 0,1-1 0,-2 1 0,1-1 0,0 1 0,0-1 0,0 0 0,-1 0 0,1 0 0,-1 0 0,0-1 0,1 1 0,-1-1 0,0 1 0,0-1 0,-1 0 0,1 0 0,0 1 0,-1-1 0,1-4 0,2-2 0,-1-1 0,-1 1 0,0 0 0,0-1 0,-1 0 0,0 1 0,-1-1 0,0 0 0,0 1 0,-1-1 0,-4-18 0,4 23 0,-1 1 0,1 0 0,-1-1 0,0 1 0,0 0 0,0 0 0,-1 0 0,1 0 0,-1 0 0,0 1 0,0-1 0,0 1 0,-1 0 0,1 0 0,-1 0 0,0 0 0,0 1 0,0-1 0,0 1 0,0 0 0,0 0 0,-1 1 0,1-1 0,-1 1 0,1 0 0,-6-1 0,7 2 4,0 0 0,0 0 0,-1 0 0,1 0 0,0 0 0,0 1 0,0-1 0,0 1 0,0 0 0,0 0 0,0 0 0,0 0 0,1 0 0,-1 1 0,0-1 0,1 1 0,-1 0 0,1 0 0,-1 0 0,1 0 0,0 0 0,0 0 0,0 1 0,0-1 0,0 1 0,1 0 0,-1-1 0,1 1 0,-2 4 0,-2 4-252,1 1 1,0 0-1,1-1 1,1 2-1,-3 23 1,3-4-6579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24575,'5'0'0,"0"1"0,0 0 0,0 0 0,0 1 0,0-1 0,0 1 0,0 0 0,-1 0 0,1 1 0,0 0 0,-1-1 0,0 1 0,0 1 0,0-1 0,0 1 0,0-1 0,-1 1 0,0 0 0,0 0 0,3 6 0,1-1 0,-2 1 0,1-1 0,-1 1 0,-1 1 0,0-1 0,0 1 0,-1-1 0,2 15 0,-4-11 0,0 0 0,1-22 0,0-14 0,1 0 0,1 1 0,13-41 0,-13 51 0,0 0 0,1 1 0,0 0 0,0 0 0,1 1 0,1-1 0,-1 1 0,1 1 0,13-13 0,-19 20 0,0 0 0,0 0 0,1 0 0,-1 0 0,0 0 0,0 0 0,1 0 0,-1 0 0,1 0 0,-1 1 0,0-1 0,1 0 0,0 1 0,-1-1 0,1 1 0,-1 0 0,1 0 0,-1-1 0,1 1 0,0 0 0,-1 0 0,4 1 0,-4 0 0,1 0 0,-1 0 0,0 0 0,1 0 0,-1 0 0,0 0 0,0 0 0,0 1 0,0-1 0,0 0 0,0 1 0,0-1 0,0 1 0,0-1 0,-1 1 0,1-1 0,0 4 0,2 8 0,0 1 0,-1 0 0,0-1 0,-1 15 0,-1-24 0,-1 90 38,-1-59-506,2-1 0,6 47 1,-1-57-6359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 24575,'1'2'0,"-1"0"0,0 0 0,1 0 0,-1 0 0,1 0 0,0 0 0,0 0 0,-1-1 0,1 1 0,0 0 0,1 0 0,-1-1 0,0 1 0,0-1 0,1 1 0,-1-1 0,1 1 0,-1-1 0,1 0 0,0 0 0,-1 0 0,1 0 0,0 0 0,0 0 0,0 0 0,0-1 0,0 1 0,0 0 0,0-1 0,3 1 0,1 0 0,-1-1 0,0 1 0,0-1 0,0 0 0,1 0 0,-1 0 0,0-1 0,0 1 0,1-1 0,7-3 0,-11 3 0,1 0 0,-1 0 0,0 0 0,0 0 0,0-1 0,0 1 0,-1 0 0,1-1 0,0 1 0,0-1 0,-1 0 0,1 0 0,-1 1 0,0-1 0,1 0 0,-1 0 0,0 0 0,0-1 0,0 1 0,0 0 0,-1 0 0,1 0 0,-1-1 0,1 1 0,-1 0 0,0-1 0,0-2 0,0 3 0,-1 0 0,1 0 0,-1 1 0,0-1 0,0 0 0,0 1 0,0-1 0,0 0 0,0 1 0,0 0 0,0-1 0,-1 1 0,1 0 0,0-1 0,-1 1 0,1 0 0,-1 0 0,0 0 0,1 0 0,-1 0 0,0 1 0,1-1 0,-1 1 0,0-1 0,0 1 0,0-1 0,0 1 0,1 0 0,-1 0 0,0 0 0,0 0 0,0 0 0,0 0 0,-2 1 0,0-1 0,1 1 0,-1-1 0,0 1 0,1 0 0,-1 0 0,1 0 0,0 1 0,-1-1 0,1 1 0,0 0 0,0 0 0,0 0 0,0 0 0,0 0 0,-5 6 0,4-3 0,0 0 0,1 0 0,-1 1 0,1-1 0,0 1 0,0 0 0,1 0 0,-3 10 0,2-3 0,0 1 0,1-1 0,1 1 0,0-1 0,1 1 0,0 0 0,1-1 0,3 18 0,-2-25-80,0 0 0,0 0-1,0 0 1,1-1 0,0 1-1,0-1 1,1 1 0,-1-1-1,1 0 1,0-1 0,0 1 0,1-1-1,-1 0 1,1 0 0,0 0-1,8 4 1,5 6-6746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85 301 24575,'2'0'0,"0"-1"0,1 0 0,-1 1 0,0-1 0,0-1 0,1 1 0,-1 0 0,0 0 0,0-1 0,0 1 0,-1-1 0,1 0 0,0 1 0,-1-1 0,1 0 0,2-4 0,24-38 0,-24 39 0,9-19 0,21-50 0,-31 66 0,0 0 0,0 0 0,-1-1 0,0 1 0,-1-1 0,0 1 0,0-1 0,-1 1 0,0-1 0,-2-11 0,2 19 0,0 0 0,0 0 0,0-1 0,-1 1 0,1 0 0,0 0 0,-1 0 0,1 0 0,-1 0 0,0 0 0,1 0 0,-1 0 0,0 0 0,1 0 0,-1 1 0,0-1 0,0 0 0,0 0 0,0 1 0,0-1 0,1 0 0,-1 1 0,-1-1 0,1 1 0,-2-1 0,1 0 0,0 1 0,0 0 0,0 0 0,-1 0 0,1 1 0,0-1 0,0 0 0,0 1 0,0 0 0,0-1 0,-1 1 0,-2 2 0,-2 1 0,0 0 0,0 0 0,1 1 0,-1 0 0,1 0 0,-9 11 0,3 1 0,0 1 0,2 0 0,0 0 0,1 1 0,1 0 0,1 1 0,1 0 0,-5 25 0,2 0 0,3-1 0,-2 81 0,8-110 14,0-1-1,1 1 0,1-1 0,0 1 1,1-1-1,1 0 0,0 0 1,10 21-1,-12-30-68,0-1 0,1 1 0,0 0 0,0-1 0,0 0 0,1 0 0,-1 0 0,1 0 0,0 0 0,0-1 0,0 0 0,1 0 0,-1 0 0,1 0 0,0-1 0,0 1 0,-1-1 0,2-1 0,-1 1 0,0-1 0,0 1 0,0-2 0,1 1 0,-1 0 0,0-1 0,6 0 0,19-4-6771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24575,'0'6'0,"0"0"0,1 0 0,0 1 0,1-1 0,-1 0 0,1 0 0,0-1 0,1 1 0,0 0 0,-1-1 0,2 1 0,-1-1 0,1 0 0,-1 0 0,1 0 0,1-1 0,5 6 0,-2-3 0,0-1 0,1 0 0,-1 0 0,1-1 0,1 0 0,-1-1 0,0 0 0,1 0 0,18 4 0,-24-8 0,0 1 0,0 0 0,0-1 0,0 0 0,0 0 0,0 0 0,0 0 0,0-1 0,0 0 0,0 1 0,0-1 0,0-1 0,0 1 0,0-1 0,-1 1 0,1-1 0,-1 0 0,6-4 0,-4 2 0,-1 0 0,0-1 0,0 1 0,0-1 0,-1 1 0,1-1 0,-1 0 0,0-1 0,-1 1 0,1 0 0,3-12 0,-4 11 0,0-1 0,-1 1 0,1-1 0,-1 0 0,-1 0 0,1 1 0,-1-1 0,0 0 0,-1 0 0,1 0 0,-1 1 0,-1-1 0,1 0 0,-1 1 0,0 0 0,-1-1 0,0 1 0,0 0 0,0 0 0,0 0 0,-1 0 0,0 1 0,-5-6 0,7 9 4,-1 0 0,1 0-1,0 0 1,-1 0 0,1 0 0,-1 1-1,0-1 1,1 1 0,-1-1 0,0 1-1,0 0 1,0 0 0,0 1 0,0-1-1,0 0 1,0 1 0,0 0 0,0 0-1,0 0 1,0 0 0,0 0 0,-1 1-1,1-1 1,0 1 0,0 0 0,1 0-1,-1 0 1,0 0 0,0 0 0,0 1-1,-2 1 1,0 1-97,1 0 0,0 0 1,0 0-1,0 0 0,0 1 0,1 0 0,0 0 0,0 0 1,0 0-1,0 0 0,1 0 0,0 1 0,0 0 1,0-1-1,0 9 0,-2 13-6733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47 276 24575,'-1'57'0,"0"-13"0,1-1 0,3 1 0,12 70 0,-11-103 0,-2-15 0,-3-20 0,-34-199 0,7 55 0,26 157 0,1 0 0,0 1 0,0-1 0,1 0 0,1 0 0,2-17 0,-2 25 0,0-1 0,0 1 0,1-1 0,-1 1 0,1 0 0,0 0 0,0 0 0,0 0 0,0 0 0,0 0 0,1 0 0,-1 1 0,1-1 0,0 1 0,0 0 0,0-1 0,0 1 0,0 1 0,0-1 0,1 0 0,-1 1 0,7-2 0,4-1-136,1 0-1,-1 2 1,1-1-1,0 2 1,0 0-1,0 1 1,0 0-1,0 1 0,24 5 1,-15 1-6690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24575,'1'1'0,"0"-1"0,-1 0 0,1 1 0,0-1 0,0 1 0,0-1 0,-1 1 0,1-1 0,0 1 0,-1-1 0,1 1 0,0 0 0,-1-1 0,1 1 0,-1 0 0,1 0 0,-1 0 0,0-1 0,1 1 0,-1 0 0,0 0 0,1 0 0,-1 0 0,0 1 0,6 26 0,-5-25 0,2 27 0,-3-24 0,0 0 0,0 1 0,1-1 0,0 1 0,0-1 0,1 0 0,-1 0 0,1 0 0,1 0 0,-1 0 0,6 8 0,-8-14 0,1 1 0,-1-1 0,0 0 0,1 0 0,-1 0 0,0 0 0,1 1 0,-1-1 0,1 0 0,-1 0 0,0 0 0,1 0 0,-1 0 0,1 0 0,-1 0 0,0 0 0,1 0 0,-1 0 0,1 0 0,-1 0 0,0 0 0,1-1 0,-1 1 0,1 0 0,-1 0 0,0 0 0,1 0 0,-1-1 0,0 1 0,1 0 0,-1 0 0,0-1 0,0 1 0,1 0 0,-1-1 0,0 1 0,0 0 0,1-1 0,-1 1 0,0 0 0,0-1 0,0 1 0,0-1 0,1 1 0,-1 0 0,0-1 0,0 1 0,0-1 0,10-26 0,-9 22 0,11-33 0,-2 5 0,1 0 0,2 1 0,33-60 0,-45 89 0,0 1 0,0 0 0,0 1 0,1-1 0,-1 0 0,1 0 0,-1 0 0,1 1 0,0-1 0,0 1 0,0 0 0,-1-1 0,1 1 0,1 0 0,-1 0 0,0 0 0,0 0 0,0 0 0,0 1 0,3-1 0,-3 1 0,-1 1 0,1-1 0,-1 1 0,1-1 0,-1 1 0,1 0 0,-1 0 0,1 0 0,-1 0 0,0 0 0,1 0 0,-1 0 0,0 0 0,0 1 0,0-1 0,0 0 0,0 1 0,0-1 0,0 1 0,0-1 0,-1 1 0,1-1 0,-1 1 0,1-1 0,-1 1 0,1 3 0,4 16-273,-1 0 0,-1 1 0,-1-1 0,-2 41 0,0-38-6553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24575,'0'4'0,"0"7"0,5 6 0,1 13 0,4 12 0,1 7 0,3 9 0,-2 0 0,3-2 0,-2-5 0,-3-6 0,-3-8 0,-2-8-8191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24575,'5'0'0,"5"0"0,11-9 0,11-3 0,9-5 0,7 2 0,0 3 0,-9 3-8191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6 187 24575,'6'-1'0,"0"1"0,0-1 0,0-1 0,-1 1 0,1-1 0,0 0 0,-1 0 0,1 0 0,-1-1 0,0 0 0,0 0 0,0 0 0,0-1 0,0 0 0,-1 0 0,8-8 0,-9 8 0,1 0 0,-1 0 0,0-1 0,0 1 0,0-1 0,0 0 0,-1 0 0,0 0 0,0 0 0,0 0 0,-1 0 0,0-1 0,0 1 0,0 0 0,0-1 0,-1 1 0,0-1 0,-1-7 0,1 11 0,0 0 0,-1 1 0,1-1 0,-1 1 0,1-1 0,-1 1 0,1-1 0,-1 0 0,0 1 0,0 0 0,0-1 0,0 1 0,0 0 0,0-1 0,0 1 0,0 0 0,-1 0 0,1 0 0,0 0 0,-1 0 0,1 0 0,0 0 0,-1 1 0,0-1 0,1 0 0,-1 1 0,1-1 0,-1 1 0,0 0 0,1-1 0,-1 1 0,1 0 0,-1 0 0,0 0 0,1 0 0,-3 1 0,0-1 0,1 1 0,0 0 0,-1 0 0,1 0 0,0 0 0,0 0 0,0 1 0,0-1 0,0 1 0,0 0 0,0 0 0,1 0 0,-1 0 0,1 1 0,-1-1 0,1 1 0,-2 3 0,-3 6 0,2 0 0,0 1 0,0-1 0,1 1 0,0 1 0,2-1 0,-1 0 0,1 1 0,1-1 0,1 1 0,0 0 0,1-1 0,0 1 0,1-1 0,0 1 0,9 25 0,-10-35-31,1 0-1,0 0 0,1 0 0,-1-1 0,1 1 1,0 0-1,0-1 0,0 0 0,0 1 1,0-1-1,1-1 0,-1 1 0,1 0 1,0-1-1,0 0 0,0 0 0,0 0 1,0 0-1,0-1 0,1 1 0,-1-1 1,1 0-1,-1-1 0,0 1 0,1-1 1,-1 0-1,1 0 0,-1 0 0,1 0 1,-1-1-1,1 0 0,-1 0 0,1 0 1,-1 0-1,0-1 0,0 0 0,0 0 1,0 0-1,0 0 0,0-1 0,0 1 1,3-4-1,12-13-6794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24575,'4'6'0,"0"0"0,-1 0 0,0 0 0,0 0 0,0 1 0,0-1 0,-1 1 0,0-1 0,1 12 0,2 2 0,6 28 0,-9-34 0,1 0 0,0 0 0,1-1 0,1 1 0,7 14 0,-12-28 0,0 1 0,0-1 0,1 0 0,-1 0 0,0 0 0,0-1 0,0 1 0,0 0 0,1 0 0,-1 0 0,0 0 0,0 0 0,0 0 0,1 0 0,-1 0 0,0 0 0,0 0 0,0 0 0,0 0 0,0-1 0,1 1 0,-1 0 0,0 0 0,0 0 0,0 0 0,0 0 0,0-1 0,0 1 0,0 0 0,1 0 0,-1 0 0,0-1 0,0 1 0,0 0 0,0 0 0,0 0 0,0 0 0,0-1 0,0 1 0,0 0 0,0 0 0,0 0 0,0-1 0,0 1 0,0 0 0,0 0 0,0 0 0,-1 0 0,1-1 0,0 1 0,2-16 0,-1-5 0,7-83 0,-6 90 0,1 1 0,0-1 0,0 0 0,2 1 0,7-17 0,-12 28 0,1 0 0,0 0 0,1 1 0,-1-1 0,0 0 0,1 0 0,-1 0 0,1 1 0,-1-1 0,1 1 0,3-3 0,-4 4 0,0-1 0,-1 1 0,1 0 0,0-1 0,0 1 0,0 0 0,0 0 0,-1 0 0,1 0 0,0-1 0,0 1 0,0 1 0,0-1 0,0 0 0,0 0 0,-1 0 0,1 0 0,0 0 0,0 1 0,0-1 0,0 1 0,2 1 0,-1-1 0,0 1 0,0 0 0,0 0 0,0 1 0,0-1 0,0 0 0,-1 1 0,1-1 0,-1 1 0,0-1 0,0 1 0,1-1 0,-2 1 0,1 0 0,1 4 0,2 19 66,2 39-1,2 14-1561,-3-52-5330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24575,'0'5'0,"0"6"0,0 10 0,0 11 0,0 4 0,5 1 0,1-1 0,4-2 0,10-7 0,10-8 0,6-8 0,-5-9 0,-6-15 0,-9-15 0,-6-11 0,-5-8 0,-3-1 0,-3 7-8191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24575,'0'5'0,"5"5"0,1 11 0,0 11 0,8 14 0,1 8 0,-1 9 0,2 7 0,-3 1 0,-3-2 0,-3-4 0,1-8 0,0-14-8191</inkml:trace>
  <inkml:trace contextRef="#ctx0" brushRef="#br0" timeOffset="1">27 378 24575,'5'0'0,"6"0"0,5 0 0,10 0 0,5 0 0,1 0 0,1 0 0,-1-4 0,-7-2-8191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2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24575,'0'5'0,"0"6"0,0 5 0,4 10 0,2 5 0,5 1 0,9 0 0,1-9 0,-2-10-8191</inkml:trace>
  <inkml:trace contextRef="#ctx0" brushRef="#br0" timeOffset="1">54 0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1:2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24575,'0'487'0,"1"-462"0,2 1 0,7 35 0,-4-33 0,2 48 0,-7-50-1365,-1-3-5461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1:2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12 24575,'-2'1'0,"0"0"0,0 0 0,0 0 0,1 1 0,-1-1 0,0 0 0,1 1 0,-1-1 0,1 1 0,0-1 0,-1 1 0,1-1 0,0 1 0,0 0 0,0 0 0,0 0 0,0 0 0,0 0 0,0 3 0,-3 4 0,-42 95 0,28-60 0,12-33 0,8-22 0,10-25 0,-2 10 0,-5 10 0,1 1 0,0 1 0,1-1 0,1 1 0,0 0 0,1 0 0,12-13 0,-19 26 0,-1 0 0,1-1 0,-1 1 0,1 0 0,-1 0 0,1 1 0,0-1 0,-1 0 0,1 1 0,0-1 0,0 1 0,-1-1 0,1 1 0,0 0 0,0 0 0,0 0 0,0 0 0,0 0 0,-1 0 0,1 0 0,0 0 0,0 1 0,0-1 0,-1 1 0,1 0 0,0-1 0,-1 1 0,1 0 0,0 0 0,-1 0 0,1 0 0,-1 0 0,3 3 0,6 4 0,-1 1 0,0 0 0,15 20 0,-11-13 0,39 41-1365,-42-44-5461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24575,'5'0'0,"5"0"0,11 0 0,11 0 0,5 0 0,0 0 0,-6 0-8191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1:3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24575,'5'5'0,"6"10"0,5 8 0,5 4 0,4 7 0,1-3 0,-2-10 0,2-15 0,-2-11 0,-1-11 0,-4-6 0,3-5 0,4-2 0,-4 4-8191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1:3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35 24575,'-13'0'0,"0"0"0,-1 1 0,1 1 0,0 0 0,0 0 0,0 2 0,-14 4 0,21-5 0,0 0 0,0 0 0,0 1 0,0 0 0,1 0 0,-1 0 0,1 1 0,0 0 0,0 0 0,1 0 0,0 0 0,0 1 0,0 0 0,0-1 0,-4 11 0,6-12 0,1-1 0,-1 1 0,1-1 0,-1 1 0,1 0 0,0-1 0,0 1 0,1 0 0,-1 0 0,1 0 0,0 0 0,0 0 0,0-1 0,0 1 0,1 0 0,0 0 0,0 0 0,0-1 0,0 1 0,0 0 0,1-1 0,-1 1 0,1-1 0,0 0 0,0 1 0,0-1 0,1 0 0,-1 0 0,1 0 0,0-1 0,0 1 0,0-1 0,0 1 0,0-1 0,0 0 0,0 0 0,1 0 0,-1-1 0,1 1 0,0-1 0,7 2 0,27 6 0,-27-7 0,0 1 0,-1 0 0,22 9 0,-29-11 0,-1 1 0,1-1 0,0 1 0,-1 0 0,1 0 0,-1 0 0,0 0 0,1 1 0,-1-1 0,0 0 0,-1 1 0,1 0 0,0-1 0,-1 1 0,1 0 0,-1 0 0,0 0 0,2 5 0,-2-4 0,0 1 0,0 0 0,0 0 0,0-1 0,-1 1 0,0 0 0,0 0 0,0 0 0,0 0 0,-1-1 0,0 1 0,0 0 0,0 0 0,0-1 0,-1 1 0,0-1 0,0 1 0,0-1 0,-1 0 0,1 0 0,-1 0 0,0 0 0,0 0 0,0-1 0,-1 1 0,1-1 0,-1 0 0,0 0 0,0 0 0,0-1 0,0 1 0,0-1 0,-1 0 0,1 0 0,-1 0 0,1-1 0,-7 2 0,4-2 0,-1 1 0,0-1 0,0 0 0,0-1 0,0 0 0,0 0 0,1-1 0,-1 0 0,-9-2 0,15 3 0,0-1 0,0 0 0,-1 1 0,1-1 0,0 0 0,0 0 0,0-1 0,1 1 0,-1 0 0,0 0 0,0-1 0,1 1 0,-1-1 0,0 0 0,1 0 0,0 1 0,-1-1 0,1 0 0,0 0 0,0 0 0,0 0 0,0 0 0,1 0 0,-1-1 0,0 1 0,1 0 0,0 0 0,-1 0 0,1-1 0,0 1 0,0 0 0,0 0 0,0-1 0,1 1 0,0-5 0,1 2 0,-1 0 0,1 0 0,0 0 0,0 0 0,0 1 0,1-1 0,0 0 0,0 1 0,0 0 0,0 0 0,1 0 0,7-7 0,5-3 0,37-22 0,6-6 0,-42 25 0,0 0 0,-1 0 0,-1-1 0,-1-1 0,0-1 0,-2 0 0,16-33 0,-27 51 0,0-1 0,0 1 0,0 0 0,0-1 0,0 1 0,-1-1 0,1 1 0,-1-1 0,0 1 0,0-1 0,0 1 0,0-1 0,0 1 0,0-1 0,-1 1 0,1-1 0,-1 1 0,0 0 0,0-1 0,0 1 0,0 0 0,0-1 0,0 1 0,0 0 0,-1 0 0,1 0 0,-4-3 0,2 3 0,-1-1 0,0 1 0,1 0 0,-1 1 0,0-1 0,0 1 0,0-1 0,0 1 0,-1 0 0,1 1 0,0-1 0,0 1 0,0 0 0,-1 0 0,-6 1 0,8-1 5,-1 1 1,1 0-1,0-1 0,-1 1 0,1 1 0,0-1 1,0 0-1,0 1 0,0 0 0,0-1 1,0 1-1,0 1 0,1-1 0,-1 0 0,1 0 1,-1 1-1,1 0 0,0-1 0,0 1 0,0 0 1,1 0-1,-4 6 0,1 2-302,-1 1 0,1 0 0,1 0 0,-3 22 0,1 4-6529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1:3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52 223 24575,'-2'0'0,"1"1"0,0-1 0,0 1 0,0 0 0,-1-1 0,1 1 0,0 0 0,0-1 0,0 1 0,0 0 0,0 0 0,0 0 0,1 0 0,-1 0 0,0 0 0,0 0 0,1 0 0,-1 0 0,0 1 0,0 0 0,-12 29 0,12-27 0,-3 5 0,1 0 0,1 0 0,-1 0 0,2 0 0,-1 0 0,1 1 0,0-1 0,1 1 0,1 9 0,-1-16 0,1 0 0,0 0 0,-1 0 0,1 0 0,0 0 0,0-1 0,1 1 0,-1 0 0,1-1 0,-1 1 0,1-1 0,0 1 0,0-1 0,0 0 0,0 0 0,0 0 0,0 0 0,1 0 0,-1 0 0,1-1 0,-1 1 0,1-1 0,0 0 0,0 0 0,-1 0 0,1 0 0,0 0 0,0 0 0,0-1 0,0 1 0,0-1 0,4 0 0,0 0 0,-1 1 0,1-1 0,-1-1 0,1 1 0,-1-1 0,0 0 0,1-1 0,-1 0 0,0 0 0,0 0 0,0-1 0,0 1 0,0-1 0,-1-1 0,8-4 0,-6 2 0,0-1 0,-1 0 0,1 0 0,-2 0 0,1-1 0,-1 1 0,0-1 0,0-1 0,5-14 0,-2 3 0,-2-1 0,0 0 0,-2 0 0,0-1 0,-1 1 0,-2-1 0,0 0 0,-3-31 0,2 48 0,-1 0 0,0 0 0,0 0 0,0 0 0,-1 0 0,0 1 0,0-1 0,0 0 0,0 1 0,-1-1 0,0 1 0,0 0 0,0 0 0,0 0 0,-1 0 0,0 1 0,-4-4 0,6 5 0,-1 0 0,0 1 0,1-1 0,-1 1 0,0 0 0,0 0 0,0 0 0,0 0 0,0 0 0,0 1 0,0-1 0,0 1 0,0 0 0,-1 0 0,1 0 0,0 0 0,0 1 0,0-1 0,0 1 0,0 0 0,0 0 0,0 0 0,0 0 0,0 0 0,1 1 0,-1-1 0,0 1 0,1 0 0,-3 2 0,-4 3 12,0 1 0,1 0 0,1 1 0,-1 0 0,2 0 0,-1 1 0,1 0 0,0 0 0,-4 12 0,2-2-309,1-1 0,0 1 0,2 0 0,-4 26 0,4-10-6529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1:3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24575,'0'59'0,"2"-1"0,18 96 0,-16-143 0,-2-22 0,-2-24 0,-12-63 0,7 72 0,1 0 0,2 0 0,0-1 0,2 1 0,3-27 0,-1 45 0,0 0 0,1 0 0,-1 1 0,2-1 0,-1 1 0,1 0 0,0 0 0,0 0 0,1 0 0,0 1 0,0 0 0,10-10 0,-11 13 0,-1 0 0,1 0 0,0 0 0,0 0 0,0 0 0,0 1 0,0 0 0,0 0 0,1 0 0,-1 0 0,1 1 0,-1-1 0,1 1 0,0 0 0,-1 1 0,1-1 0,0 1 0,0 0 0,-1 0 0,1 0 0,0 1 0,6 1 0,-7 0 0,-1 0 0,0 0 0,1 0 0,-1 0 0,0 1 0,0-1 0,0 1 0,-1 0 0,1 0 0,0 0 0,-1 0 0,0 0 0,0 1 0,0-1 0,0 1 0,-1-1 0,1 1 0,-1 0 0,0-1 0,0 1 0,0 0 0,-1 0 0,1 6 0,0-4 0,0 1 0,-1-1 0,0 1 0,0-1 0,0 1 0,-1-1 0,0 1 0,-1-1 0,1 1 0,-1-1 0,0 0 0,-1 0 0,-4 9 0,0-6-114,0 1 1,-1-2-1,-1 1 0,1-1 0,-1 0 1,0-1-1,-1 0 0,0 0 0,0-1 1,0 0-1,-13 4 0,-11 2-6712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1:3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24575,'5'5'0,"1"5"0,4 7 0,1 4 0,11 4 0,3 2 0,6 0 0,7 6 0,-3 1 0,-7-4-8191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1:3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24575,'-5'0'0,"-6"9"0,0 8 0,-14 10 0,-6 5 0,-2 6 0,-6 7 0,0 3 0,7 4 0,3-2 0,8-6 0,6-10-8191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3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24575,'26'-30'0,"-2"0"0,-1-1 0,20-35 0,10-14 0,-53 80 0,23-27 0,-23 27 0,0-1 0,0 1 0,1 0 0,-1-1 0,0 1 0,0 0 0,1-1 0,-1 1 0,0 0 0,1-1 0,-1 1 0,0 0 0,1 0 0,-1 0 0,0-1 0,1 1 0,-1 0 0,0 0 0,1 0 0,-1 0 0,1 0 0,-1 0 0,0-1 0,1 1 0,-1 0 0,1 0 0,-1 0 0,0 0 0,1 1 0,-1-1 0,1 0 0,-1 0 0,0 0 0,1 0 0,-1 0 0,1 0 0,-1 1 0,0-1 0,1 0 0,-1 0 0,0 1 0,1-1 0,-1 0 0,0 0 0,0 1 0,1-1 0,-1 0 0,0 1 0,0-1 0,1 0 0,-1 1 0,0-1 0,0 0 0,0 1 0,0-1 0,0 1 0,1-1 0,-1 0 0,0 1 0,0-1 0,0 1 0,0-1 0,0 0 0,0 1 0,0-1 0,0 1 0,-1-1 0,1 0 0,0 1 0,0 39 0,-8 72 0,-1-18 0,4 136 0,5-228 0,0 1 0,-1 0 0,0-1 0,1 1 0,-1 0 0,0-1 0,0 1 0,0-1 0,0 1 0,-1-1 0,1 0 0,-1 1 0,0-1 0,1 0 0,-1 0 0,0 0 0,0 0 0,0-1 0,0 1 0,-1 0 0,1-1 0,0 1 0,-1-1 0,1 0 0,-1 0 0,1 0 0,-1 0 0,0-1 0,1 1 0,-1-1 0,-5 1 0,-7 1 0,-1-2 0,0 0 0,1-1 0,-21-3 0,24 3 0,31 0 0,-1 0 0,0-1 0,21-5 0,19-3 0,-41 9-341,-1-2 0,1 0-1,18-7 1,-1-4-6485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71 24575,'-6'4'0,"0"0"0,1 1 0,-1-1 0,1 1 0,0 1 0,0-1 0,0 0 0,1 1 0,-1 0 0,2 0 0,-1 1 0,1-1 0,0 1 0,0-1 0,0 1 0,1 0 0,0 0 0,-1 9 0,2-8 0,-1 0 0,1 0 0,0 0 0,1 1 0,0-1 0,0 0 0,1 0 0,0 0 0,0 0 0,1 0 0,0 0 0,1 0 0,0 0 0,0-1 0,7 13 0,-7-15 0,-1-1 0,2 0 0,-1-1 0,0 1 0,1 0 0,0-1 0,-1 0 0,1 0 0,1 0 0,-1 0 0,0-1 0,1 0 0,-1 1 0,1-2 0,0 1 0,-1 0 0,1-1 0,0 0 0,0 0 0,0-1 0,0 1 0,8-1 0,-7-1 0,0 0 0,1-1 0,-1 0 0,0 1 0,-1-2 0,1 1 0,0-1 0,-1 0 0,1 0 0,-1-1 0,0 1 0,0-1 0,-1 0 0,1-1 0,-1 1 0,0-1 0,7-9 0,-4 4 0,-1-1 0,-1 0 0,0 0 0,0 0 0,-1-1 0,-1 1 0,0-1 0,3-21 0,-3 12 0,-2 0 0,0 1 0,-1-1 0,-5-27 0,5 45 0,0 0 0,0 0 0,0 1 0,-1-1 0,0 0 0,1 0 0,-1 0 0,0 1 0,-1-1 0,1 0 0,0 1 0,-1-1 0,1 1 0,-1 0 0,0-1 0,0 1 0,0 0 0,0 0 0,0 0 0,0 0 0,0 0 0,-1 1 0,1-1 0,-1 1 0,1 0 0,-1-1 0,0 1 0,1 0 0,-1 0 0,0 1 0,0-1 0,0 1 0,1-1 0,-1 1 0,0 0 0,0 0 0,-3 0 0,0 1 0,0 1 0,0-1 0,1 1 0,-1 0 0,0 0 0,1 0 0,0 1 0,-1 0 0,1 0 0,0 1 0,0-1 0,1 1 0,-1 0 0,1 0 0,0 0 0,0 1 0,-4 6 0,-7 16-1365,6-1-5461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133 136 24575,'-6'1'0,"1"-1"0,-1 1 0,1 0 0,-1 1 0,1 0 0,0-1 0,0 2 0,0-1 0,0 0 0,0 1 0,0 0 0,1 0 0,-1 1 0,1-1 0,0 1 0,0 0 0,1 0 0,-1 0 0,1 1 0,-5 6 0,4-5 0,0 1 0,1-1 0,-1 1 0,1 0 0,1 0 0,-1 0 0,1 0 0,0 0 0,1 0 0,0 1 0,0-1 0,0 1 0,1-1 0,2 14 0,-1-15 0,1 1 0,0-1 0,1 1 0,0-1 0,0 0 0,0 0 0,1 0 0,-1 0 0,1-1 0,1 0 0,-1 1 0,1-2 0,0 1 0,0 0 0,1-1 0,-1 0 0,1 0 0,6 3 0,-7-5 0,-1 1 0,1-1 0,0 0 0,0 0 0,0-1 0,0 1 0,0-1 0,1 0 0,-1-1 0,0 1 0,0-1 0,1 0 0,-1 0 0,0-1 0,0 1 0,1-1 0,-1-1 0,0 1 0,0-1 0,0 1 0,0-1 0,-1-1 0,1 1 0,6-5 0,-1-2 0,0 0 0,-1 0 0,0-2 0,0 1 0,-1-1 0,-1 0 0,0 0 0,0-1 0,-1 0 0,6-19 0,-4 10 0,-1-1 0,-1 0 0,0 0 0,-2 0 0,2-33 0,-6 49 0,-1 0 0,1-1 0,-1 1 0,0 0 0,0-1 0,0 1 0,-1 0 0,0 0 0,-1 0 0,1 0 0,-1 1 0,0-1 0,0 1 0,-6-8 0,7 11 0,0 1 0,1-1 0,-1 0 0,0 1 0,0-1 0,0 1 0,0 0 0,0-1 0,0 1 0,-1 0 0,1 0 0,0 1 0,0-1 0,-1 0 0,1 1 0,-4-1 0,3 1 0,0 0 0,0 1 0,-1-1 0,1 1 0,0 0 0,0 0 0,0 0 0,0 0 0,1 0 0,-1 1 0,0-1 0,0 1 0,1 0 0,-1 0 0,-3 4 0,0-1-85,0 1 0,1 0-1,0 1 1,0-1 0,1 1-1,0 0 1,0 0 0,0 0-1,1 0 1,0 1 0,1-1-1,0 1 1,0 0 0,0 0-1,0 10 1,3 6-6741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24575,'0'4'0,"-5"12"0,-1 7 0,-10 8 0,-1 5 0,-7 9 0,1 6 0,-1 4 0,4-3 0,5-6 0,6-10-8191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3 139 24575,'-1'37'0,"0"-22"0,0 0 0,2 0 0,-1-1 0,5 21 0,-4-31 0,0 0 0,1 0 0,-1 0 0,1 0 0,0 0 0,0 0 0,0-1 0,0 1 0,1-1 0,-1 1 0,1-1 0,0 0 0,0 0 0,0 0 0,1 0 0,-1-1 0,1 1 0,-1-1 0,7 3 0,-7-3 0,0-1 0,0 1 0,0-1 0,0 0 0,0 1 0,1-1 0,-1-1 0,0 1 0,0 0 0,1-1 0,-1 0 0,1 0 0,-1 0 0,0 0 0,1 0 0,-1-1 0,0 1 0,1-1 0,-1 0 0,0 0 0,0 0 0,0-1 0,1 1 0,-2-1 0,1 1 0,0-1 0,0 0 0,0 0 0,-1 0 0,1-1 0,-1 1 0,0-1 0,0 1 0,0-1 0,0 0 0,0 0 0,0 0 0,-1 0 0,1 0 0,-1 0 0,0 0 0,0 0 0,1-7 0,4-13 0,-2 1 0,0-1 0,0-29 0,-4 40 0,0 0 0,0 0 0,-1 1 0,-1-1 0,0 0 0,-1 1 0,0-1 0,-5-13 0,7 23 0,0-1 0,-1 0 0,1 1 0,0-1 0,-1 1 0,1-1 0,-1 1 0,0 0 0,0 0 0,0 0 0,0 0 0,0 0 0,-1 0 0,1 0 0,0 1 0,-1-1 0,1 1 0,-1 0 0,0 0 0,1-1 0,-1 2 0,0-1 0,0 0 0,0 1 0,1-1 0,-1 1 0,0 0 0,-5 0 0,4 1 0,1 0 0,-1 0 0,1 0 0,-1 1 0,1-1 0,-1 1 0,1 0 0,0 0 0,0 0 0,0 1 0,0-1 0,0 1 0,1-1 0,-1 1 0,1 0 0,0 0 0,-1 0 0,1 0 0,1 1 0,-1-1 0,-2 5 0,0 5-341,0 0 0,0 0-1,-2 25 1,2-1-6485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24575,'4'0'0,"7"9"0,1 8 0,-2 1-8191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24575,'0'4'0,"-5"7"0,-1 10 0,0 11 0,1 4 0,2 6 0,0 0 0,7-8 0,2-4 0,9-7 0,7-8 0,4-6 0,2-10 0,-4-13 0,4-14 0,-3-12 0,-6-12 0,-6 3-8191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24575,'0'5'0,"0"5"0,0 11 0,0 11 0,0 9 0,0 7 0,0 9 0,0 4 0,5-4 0,1-2 0,4-6 0,11-7 0,0-10-8191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31 364 24575,'4'-1'0,"0"1"0,0-1 0,0 0 0,-1-1 0,1 1 0,-1-1 0,1 1 0,-1-1 0,1 0 0,-1 0 0,0-1 0,0 1 0,0-1 0,0 1 0,-1-1 0,1 0 0,-1 0 0,1 0 0,-1 0 0,0-1 0,0 1 0,-1-1 0,2-3 0,4-7 0,-1-1 0,0 0 0,-2 0 0,5-23 0,-8 33 0,0-1 0,0 0 0,-1 0 0,0 0 0,0 0 0,-1 0 0,1 0 0,-1 0 0,-4-11 0,5 16 0,-1 0 0,1-1 0,-1 1 0,0 0 0,0-1 0,0 1 0,1 0 0,-1 0 0,0 0 0,0 0 0,-1 0 0,1 0 0,0 0 0,0 0 0,0 0 0,-1 1 0,1-1 0,-2 0 0,1 0 0,0 1 0,0 0 0,0-1 0,-1 1 0,1 0 0,0 1 0,0-1 0,0 0 0,0 1 0,0-1 0,-1 1 0,1 0 0,0-1 0,0 1 0,0 0 0,-2 2 0,-1 0 0,0 1 0,0 0 0,0 1 0,1-1 0,0 1 0,0 0 0,0 0 0,0 0 0,1 0 0,0 1 0,0-1 0,0 1 0,1 0 0,0 0 0,0 0 0,-2 12 0,0 2 0,1 0 0,1 0 0,0 0 0,2 23 0,1-38 0,-1 1 0,1 0 0,0 0 0,0 0 0,1-1 0,-1 1 0,1-1 0,1 1 0,-1-1 0,1 0 0,0 0 0,0 0 0,0 0 0,1 0 0,0-1 0,0 1 0,0-1 0,0 0 0,1-1 0,-1 1 0,1-1 0,0 0 0,0 0 0,0 0 0,1 0 0,-1-1 0,1 0 0,-1 0 0,1-1 0,0 0 0,-1 0 0,1 0 0,0 0 0,0-1 0,0 0 0,0 0 0,-1-1 0,11-2 0,-10 1 0,0-1 0,0 1 0,0-1 0,-1-1 0,1 1 0,-1-1 0,0 0 0,0 0 0,-1-1 0,1 1 0,-1-1 0,5-6 0,3-6 0,0 0 0,15-29 0,-19 27 0,0 1 0,-1-1 0,-1-1 0,-1 1 0,0-1 0,-2 0 0,0 0 0,-1-1 0,-1 1 0,-1 0 0,-5-35 0,5 53 0,0 0 0,-1 0 0,1 0 0,-1 0 0,1 0 0,-1 0 0,0 0 0,0 0 0,0 0 0,0 1 0,0-1 0,0 0 0,0 1 0,-1-1 0,1 1 0,-3-3 0,3 4 0,0-1 0,0 1 0,0-1 0,0 1 0,-1-1 0,1 1 0,0 0 0,0 0 0,0 0 0,-1-1 0,1 1 0,0 0 0,0 0 0,-1 1 0,1-1 0,0 0 0,0 0 0,0 1 0,-1-1 0,0 1 0,-2 1 0,-1 0 0,1 1 0,0 0 0,0 0 0,0 0 0,1 0 0,-1 0 0,1 1 0,0-1 0,-1 1 0,2 0 0,-4 5 0,-2 8 0,0 0 0,1 1 0,1 0 0,0 0 0,2 0 0,0 1 0,1-1 0,1 1 0,1 0 0,0 0 0,4 31 0,-2-42 0,1-1 0,1 0 0,-1 0 0,1 0 0,1 0 0,-1 0 0,1-1 0,0 1 0,0-1 0,1 0 0,0 0 0,0-1 0,10 9 0,-7-7 0,1 0 0,0 0 0,0-1 0,1 0 0,0-1 0,0 0 0,0 0 0,17 4 0,-23-8 0,1 0 0,-1-1 0,1 0 0,-1 0 0,1 0 0,-1 0 0,1 0 0,-1-1 0,0 0 0,1 0 0,-1 0 0,0-1 0,0 0 0,0 1 0,0-1 0,0-1 0,0 1 0,0 0 0,-1-1 0,1 0 0,-1 0 0,0 0 0,0 0 0,0-1 0,0 1 0,3-6 0,7-11 0,-1 0 0,-1 0 0,16-40 0,-20 43 0,15-34 0,-3-1 0,26-104 0,-45 152 0,1 1 0,-1-1 0,1 0 0,-1 1 0,0-1 0,0 0 0,-1 1 0,0-5 0,1 8 0,0-1 0,-1 1 0,1-1 0,0 1 0,0 0 0,0-1 0,0 1 0,-1 0 0,1-1 0,0 1 0,0 0 0,-1-1 0,1 1 0,0 0 0,-1-1 0,1 1 0,0 0 0,-1 0 0,1-1 0,0 1 0,-1 0 0,1 0 0,0 0 0,-1 0 0,1 0 0,-1-1 0,-1 2 0,1-1 0,0 0 0,0 0 0,0 1 0,0-1 0,0 1 0,0-1 0,0 1 0,0-1 0,0 1 0,0-1 0,0 1 0,0 0 0,-1 1 0,-5 6 0,1 0 0,-1 0 0,1 1 0,1 0 0,0 0 0,0 0 0,1 0 0,0 1 0,0 0 0,1 0 0,-3 17 0,0 10 0,-4 70 0,10-96 15,0 0 0,0 0 0,1 0 0,0 0 0,1 0 0,0 0 0,4 11 0,-4-18-89,-1 1-1,1-1 1,1 0 0,-1 0 0,0 0-1,1 0 1,0-1 0,0 1 0,0-1-1,0 0 1,0 0 0,1 0 0,-1 0-1,1 0 1,0-1 0,0 1 0,0-1-1,0 0 1,7 2 0,20 3-6752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24575,'0'3'0,"0"0"0,0 0 0,0-1 0,0 1 0,1 0 0,-1 0 0,1 0 0,0 0 0,0-1 0,0 1 0,0 0 0,0-1 0,1 1 0,-1-1 0,1 1 0,0-1 0,-1 0 0,1 0 0,0 0 0,1 0 0,-1 0 0,0 0 0,0 0 0,1-1 0,-1 1 0,6 2 0,-3-3 0,0 1 0,0-1 0,0 0 0,0-1 0,0 1 0,0-1 0,0 0 0,0 0 0,0 0 0,0-1 0,1 0 0,-1 0 0,0 0 0,5-2 0,-5 1 0,-1 1 0,0-1 0,0 0 0,0 0 0,0-1 0,0 1 0,-1-1 0,1 1 0,-1-1 0,1 0 0,-1-1 0,0 1 0,0 0 0,-1-1 0,1 0 0,2-4 0,-4 5 0,0 0 0,0 0 0,-1 0 0,1 0 0,-1-1 0,1 1 0,-1 0 0,0 0 0,-1 0 0,1-1 0,0 1 0,-1 0 0,0 0 0,1 0 0,-1 0 0,0 0 0,-1 0 0,1 0 0,-1 0 0,1 0 0,-1 1 0,0-1 0,0 0 0,0 1 0,-5-5 0,5 4-41,-1 0 0,0 0-1,-1 0 1,1 1-1,-1-1 1,1 1 0,-1 0-1,0 0 1,0 0 0,1 0-1,-1 1 1,-1-1-1,1 1 1,0 0 0,0 0-1,0 1 1,-1-1 0,1 1-1,0 0 1,0 0-1,-1 1 1,1-1 0,0 1-1,0 0 1,-1 0 0,1 0-1,0 1 1,0-1-1,0 1 1,1 0 0,-1 0-1,-5 4 1,-10 11-6785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24575,'-7'0'0,"-1"0"0,1 0 0,0 1 0,0 0 0,0 0 0,0 1 0,0 0 0,0 0 0,1 1 0,-1-1 0,1 2 0,-1-1 0,1 1 0,0 0 0,0 0 0,1 0 0,-1 1 0,1 0 0,-7 8 0,7-8 0,0 1 0,0 0 0,1 1 0,0-1 0,0 1 0,1-1 0,-6 15 0,9-19 0,-1 0 0,1 0 0,-1-1 0,1 1 0,0 0 0,0 0 0,-1 0 0,1 0 0,1 0 0,-1 0 0,0 0 0,0 0 0,1 0 0,-1 0 0,1 0 0,0 0 0,0 0 0,-1 0 0,1-1 0,0 1 0,0 0 0,1-1 0,-1 1 0,0-1 0,1 1 0,-1-1 0,0 1 0,1-1 0,0 0 0,-1 0 0,1 0 0,0 0 0,-1 0 0,5 1 0,2 1 0,0-1 0,0 0 0,0-1 0,0 0 0,0 0 0,10-1 0,35 6 0,-50-5 0,0-1 0,0 1 0,0 0 0,-1 0 0,1 1 0,0-1 0,-1 0 0,1 1 0,-1 0 0,1 0 0,-1 0 0,0 0 0,0 0 0,3 3 0,-4-4 0,-1 1 0,1-1 0,0 0 0,-1 1 0,1-1 0,-1 1 0,0-1 0,0 0 0,1 1 0,-1-1 0,0 1 0,0-1 0,0 1 0,0-1 0,-1 1 0,1-1 0,0 1 0,-1-1 0,1 0 0,-1 1 0,1-1 0,-1 0 0,1 1 0,-1-1 0,0 0 0,0 0 0,0 1 0,0-1 0,0 0 0,0 0 0,0 0 0,0 0 0,0 0 0,0-1 0,-2 2 0,-4 3 0,0 1 0,0-2 0,-1 1 0,-11 4 0,10-5-136,1 0-1,-1-1 1,0 0-1,0-1 1,0 0-1,0-1 1,0 1-1,-1-2 0,-10 0 1,-3-3-6690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 24575,'0'-5'0,"-5"3"0,-1 7 0,-9 12 0,-2 6 0,-2 10 0,1 4 0,5-1 0,4-1 0,8-2 0,13-7 0,15-8 0,6-6 0,7-11 0,6-14 0,0-14 0,-3-17 0,-9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24575,'0'496'0,"0"-514"0,2 1 0,0-1 0,1 1 0,0 0 0,2 0 0,6-16 0,-9 26 0,0 0 0,1 0 0,0 0 0,1 1 0,0 0 0,0-1 0,0 1 0,0 1 0,1-1 0,0 1 0,0 0 0,1 0 0,0 0 0,-1 1 0,2-1 0,12-5 0,-18 9 0,1 0 0,0 0 0,0 1 0,0-1 0,0 1 0,0 0 0,0 0 0,0 0 0,1 0 0,-1 0 0,0 0 0,0 0 0,0 0 0,0 1 0,0-1 0,0 1 0,0 0 0,-1-1 0,1 1 0,0 0 0,0 0 0,0 0 0,-1 0 0,1 1 0,0-1 0,-1 0 0,1 1 0,-1-1 0,0 1 0,0-1 0,1 1 0,-1 0 0,0 0 0,0-1 0,0 1 0,-1 0 0,1 0 0,0 0 0,-1 0 0,1 3 0,3 9 0,-1 0 0,0 0 0,-1 1 0,0 18 0,-2-27 0,0 135-1365,-1-107-5461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24575,'46'7'0,"-42"-5"0,-1-1 0,0 0 0,1 0 0,-1 0 0,1-1 0,0 1 0,-1-1 0,1 0 0,-1 0 0,1 0 0,-1 0 0,1-1 0,0 1 0,-1-1 0,0 0 0,1 0 0,-1-1 0,1 1 0,-1 0 0,0-1 0,0 0 0,0 0 0,5-4 0,-2 0 0,-1 0 0,0 0 0,0 0 0,0-1 0,-1 1 0,0-1 0,-1 0 0,1 0 0,3-11 0,-6 14 0,1 0 0,-1 0 0,0 0 0,0 0 0,0 0 0,-1-1 0,1 1 0,-1 0 0,0 0 0,0 0 0,-1-1 0,1 1 0,-1 0 0,0 0 0,0 0 0,0 0 0,-1 0 0,1 0 0,-4-5 0,4 8 0,0-1 0,0 1 0,0 0 0,0 0 0,0 0 0,-1-1 0,1 1 0,0 0 0,-1 1 0,1-1 0,-1 0 0,1 0 0,-1 1 0,0-1 0,1 0 0,-1 1 0,0 0 0,1-1 0,-1 1 0,0 0 0,1 0 0,-1 0 0,0 0 0,1 0 0,-1 0 0,0 1 0,1-1 0,-1 0 0,0 1 0,1 0 0,-1-1 0,1 1 0,-1 0 0,1 0 0,-1 0 0,1-1 0,-1 2 0,-1 1 0,-3 2 0,0 0 0,0 1 0,1-1 0,0 1 0,0 1 0,0-1 0,-4 9 0,3-3 0,0 0 0,0 1 0,2 0 0,-1-1 0,2 2 0,0-1 0,0 0 0,-1 23 0,4-30 0,0-1 0,0 0 0,0 1 0,1-1 0,0 1 0,0-1 0,0 0 0,1 1 0,0-1 0,0 0 0,0 0 0,0 0 0,1 0 0,0-1 0,0 1 0,0-1 0,0 0 0,1 0 0,0 0 0,0 0 0,0 0 0,0-1 0,1 0 0,4 3 0,-3-2-72,0-1 1,1 0-1,-1 0 0,1-1 0,0 1 0,-1-1 0,1-1 0,0 1 1,0-1-1,0-1 0,0 1 0,1-1 0,-1-1 0,0 1 0,0-1 1,0 0-1,0-1 0,9-2 0,7-8-6754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24575,'1'1'0,"0"-1"0,0 1 0,0-1 0,0 1 0,-1-1 0,1 1 0,0-1 0,0 1 0,0 0 0,-1-1 0,1 1 0,-1 0 0,1 0 0,0 0 0,-1-1 0,1 1 0,-1 0 0,0 0 0,1 0 0,-1 0 0,1 2 0,8 26 0,-7-21 0,7 23 0,-2 0 0,-1 1 0,-2 0 0,1 54 0,7-116 0,-3 13 0,1-9 0,-3 6 0,1 2 0,11-20 0,-17 34 0,0 1 0,0-1 0,0 1 0,1 0 0,-1 0 0,1 0 0,0 0 0,0 0 0,0 1 0,0-1 0,0 1 0,1 0 0,-1 0 0,1 0 0,-1 0 0,7-2 0,-9 4 0,0 0 0,0 0 0,0 0 0,0 0 0,0 0 0,0 0 0,0 0 0,0 0 0,0 0 0,0 0 0,0 1 0,0-1 0,0 0 0,-1 1 0,1-1 0,0 0 0,0 1 0,0-1 0,0 1 0,-1 0 0,1-1 0,0 1 0,0 1 0,12 24 0,-5 33 0,-8-55 0,2 77-1365,-3-46-5461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24575,'1'2'0,"0"0"0,-1 0 0,1 0 0,0 0 0,0 0 0,0 0 0,0 0 0,1-1 0,-1 1 0,0-1 0,1 1 0,1 1 0,4 5 0,21 31 0,-1 0 0,-3 2 0,-1 0 0,21 54 0,-37-72 0,-7-23 0,0 0 0,0 0 0,0 0 0,0 0 0,0 1 0,1-1 0,-1 0 0,0 0 0,0 0 0,0 0 0,0 0 0,0 0 0,0 1 0,0-1 0,0 0 0,0 0 0,0 0 0,0 0 0,0 0 0,0 0 0,0 1 0,0-1 0,0 0 0,0 0 0,0 0 0,0 0 0,0 0 0,-1 0 0,1 1 0,0-1 0,0 0 0,0 0 0,0 0 0,0 0 0,0 0 0,0 0 0,0 0 0,0 0 0,0 1 0,-1-1 0,1 0 0,0 0 0,0 0 0,0 0 0,0 0 0,0 0 0,0 0 0,-1 0 0,1 0 0,0 0 0,0 0 0,0 0 0,0 0 0,0 0 0,-1 0 0,-1-2 0,-1-1 0,1 1 0,-1-1 0,1 1 0,0-1 0,0 0 0,0 0 0,-2-5 0,-9-17 0,1 1 0,-15-49 0,24 64 0,1 1 0,-1-1 0,2 1 0,0-1 0,0 0 0,0 0 0,1 1 0,0-1 0,1 0 0,0 0 0,0 0 0,1 1 0,3-10 0,-3 14 9,0-1-1,1 1 1,0-1-1,0 1 1,0 0-1,0 0 1,1 1-1,0-1 1,-1 1 0,1-1-1,0 1 1,1 0-1,6-3 1,0 0-306,1 1 0,-1 1 0,1 0 0,16-4 0,11 1-6529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24575,'10'-25'0,"-1"-1"0,-1 0 0,-1 0 0,-1 0 0,-2-1 0,2-44 0,-7 52 0,-4 27 0,-5 30 0,8-24 0,1 0 0,0 0 0,0 0 0,2 0 0,3 25 0,-4-36 0,1-1 0,-1 1 0,1 0 0,0 0 0,0 0 0,0-1 0,1 1 0,-1-1 0,1 1 0,-1-1 0,1 1 0,0-1 0,0 0 0,0 0 0,0 0 0,0 0 0,0 0 0,1 0 0,-1-1 0,1 1 0,-1-1 0,1 1 0,-1-1 0,1 0 0,0 0 0,0 0 0,0-1 0,-1 1 0,1-1 0,0 1 0,0-1 0,0 0 0,6-1 0,-5 1 0,0 0 0,0-1 0,0 0 0,0 0 0,0 0 0,0 0 0,0 0 0,-1-1 0,1 0 0,0 0 0,-1 0 0,1 0 0,-1 0 0,0-1 0,0 0 0,0 1 0,0-1 0,0 0 0,-1-1 0,3-3 0,3-5 0,-1-1 0,-1 0 0,0-1 0,5-17 0,4-8 0,-15 39 0,0 0 0,0-1 0,0 1 0,1 0 0,-1 0 0,0 0 0,0 0 0,0 0 0,0 0 0,0 0 0,0 0 0,1 0 0,-1 0 0,0 0 0,0 0 0,0 0 0,0 0 0,0 0 0,1 0 0,-1 0 0,0 0 0,0 0 0,0 0 0,0 0 0,0 0 0,0 1 0,1-1 0,-1 0 0,0 0 0,0 0 0,0 0 0,0 0 0,0 0 0,0 0 0,0 0 0,0 0 0,0 1 0,1-1 0,-1 0 0,0 0 0,0 0 0,0 0 0,0 0 0,0 1 0,0-1 0,0 0 0,0 0 0,0 0 0,0 0 0,0 0 0,0 0 0,0 1 0,0-1 0,0 0 0,0 0 0,0 0 0,0 0 0,0 0 0,0 1 0,0-1 0,-1 0 0,8 19 0,1 7 0,-2-15-273,1 0 0,0-1 0,1 0 0,11 12 0,8 5-6553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17 115 24575,'-1'0'0,"0"0"0,0 1 0,0-1 0,0 1 0,1-1 0,-1 1 0,0-1 0,0 1 0,0 0 0,1-1 0,-1 1 0,0 0 0,1 0 0,-1 0 0,0-1 0,1 1 0,-1 0 0,1 0 0,0 0 0,-1 0 0,1 0 0,0 0 0,-1 0 0,1 0 0,0 0 0,0 0 0,0 0 0,0 0 0,0 0 0,0 0 0,0 1 0,0 3 0,0-1 0,0 0 0,0 0 0,1 1 0,0-1 0,1 6 0,-1-7 0,1 0 0,0-1 0,-1 1 0,1-1 0,0 0 0,0 1 0,0-1 0,1 0 0,-1 0 0,0 0 0,1-1 0,0 1 0,-1-1 0,1 1 0,0-1 0,-1 0 0,1 0 0,0 0 0,0 0 0,0 0 0,0-1 0,0 1 0,0-1 0,0 0 0,0 0 0,0 0 0,4-1 0,-3 1 0,1-1 0,0 1 0,-1-1 0,1 0 0,-1-1 0,0 1 0,1-1 0,-1 0 0,0 0 0,0 0 0,0 0 0,0-1 0,0 0 0,0 0 0,-1 0 0,1 0 0,3-5 0,-4 2 0,1 0 0,-1 0 0,0 0 0,0 0 0,-1-1 0,0 1 0,0-1 0,0 0 0,-1 1 0,0-1 0,-1 0 0,1 0 0,-1 0 0,-2-12 0,2 16 0,-1 0 0,1-1 0,-1 1 0,0 0 0,0 0 0,0 0 0,-1 1 0,1-1 0,-1 0 0,1 0 0,-1 1 0,0-1 0,0 1 0,0-1 0,0 1 0,-1 0 0,1 0 0,0 0 0,-1 0 0,0 1 0,1-1 0,-1 0 0,0 1 0,0 0 0,0 0 0,0 0 0,0 0 0,0 0 0,0 1 0,0-1 0,0 1 0,0 0 0,-6 0 0,7 0-32,-1 0 1,0 1-1,1-1 0,-1 1 0,1 0 1,-1-1-1,1 1 0,-1 1 0,1-1 1,-1 0-1,1 0 0,0 1 0,0-1 1,-1 1-1,1 0 0,1 0 0,-1 0 1,0 0-1,0 0 0,1 0 0,-1 0 1,1 1-1,-1-1 0,1 0 0,0 1 1,0-1-1,0 1 0,1-1 0,-1 1 1,0 0-1,1-1 0,0 1 0,-1 0 1,1-1-1,0 1 0,1 0 0,-1-1 1,0 1-1,1 0 0,-1-1 0,1 1 1,1 2-1,9 25-6794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24575,'0'-5'0,"5"-1"0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4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24575,'0'-4'0,"4"-2"0,7 0 0,1 1-8191</inkml:trace>
  <inkml:trace contextRef="#ctx0" brushRef="#br0" timeOffset="1">163 0 24575,'5'0'0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5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24575,'10'143'0,"0"-27"0,-1 965 0,-12-621 0,3 63 0,2-495 0,0 0 0,8 30 0,-4-28 0,2 46 0,-8 68 0,-1-55 0,12 91 0,2-14 0,-9 170 0,-5-198 0,2-123 32,1 1 0,0-1 0,6 21 1,3 20-1527,-9-35-5332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5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32 24575,'-41'44'0,"2"2"0,1 2 0,3 2 0,-34 61 0,144-207 0,-42 46 0,-13 17 0,2 2 0,40-45 0,-49 66 0,-14 19 0,-17 22 0,-17 16 0,8-13 0,1 2 0,-35 65 0,60-99 0,0 1 0,0 0 0,0-1 0,0 1 0,0 0 0,0-1 0,1 1 0,-1 0 0,1 0 0,0 5 0,0-8 0,0 0 0,0 0 0,0 1 0,0-1 0,0 0 0,1 0 0,-1 0 0,0 0 0,0 1 0,0-1 0,0 0 0,0 0 0,0 0 0,0 0 0,1 0 0,-1 1 0,0-1 0,0 0 0,0 0 0,0 0 0,0 0 0,1 0 0,-1 0 0,0 0 0,0 0 0,0 0 0,0 0 0,1 0 0,-1 0 0,0 0 0,0 0 0,0 0 0,1 0 0,-1 0 0,0 0 0,0 0 0,0 0 0,0 0 0,1 0 0,-1 0 0,0 0 0,0 0 0,0 0 0,0 0 0,1 0 0,-1-1 0,16-14 0,2-11 0,-2 0 0,18-38 0,9-14 0,-34 62 0,1 1 0,1 1 0,0 0 0,25-25 0,-33 36 0,0 1 0,0 0 0,0 0 0,0 0 0,0 0 0,1 0 0,-1 1 0,0-1 0,1 1 0,-1 0 0,1 0 0,0 1 0,5-2 0,-6 3 0,0-1 0,-1 0 0,1 1 0,0 0 0,0 0 0,0 0 0,0 0 0,-1 0 0,1 0 0,-1 1 0,1-1 0,-1 1 0,1 0 0,-1-1 0,0 1 0,0 0 0,0 1 0,0-1 0,3 4 0,25 35 0,25 46 0,-20-29 0,-31-51-93,9 12-331,-2 0 0,13 30 0,-17-30-6402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5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 24575,'27'33'0,"70"79"0,-16-20 0,-174-178 0,68 56 0,2 0 0,2-1 0,-24-44 0,64 106 0,30 35 0,-18-23 0,54 68 0,-70-93 0,1-2 0,1 0 0,0-1 0,20 14 0,-35-27 0,-1-1 0,1 0 0,0 1 0,0-1 0,-1 0 0,1 0 0,0 0 0,0-1 0,0 1 0,0 0 0,0-1 0,0 1 0,0-1 0,0 0 0,0 0 0,0 0 0,1 0 0,-1 0 0,0 0 0,0 0 0,0-1 0,0 1 0,0-1 0,0 1 0,0-1 0,0 0 0,0 0 0,-1 0 0,1 0 0,0 0 0,0 0 0,-1-1 0,1 1 0,-1 0 0,1-1 0,-1 1 0,1-1 0,0-2 0,5-8 0,0 1 0,-1-1 0,-1 0 0,0-1 0,3-14 0,4-6 0,70-159-1365,-69 159-5461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2:5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24575,'0'487'0,"0"-479"0,0 1 0,0 0 0,0 0 0,1 0 0,0 0 0,3 10 0,-3-17 0,-1 0 0,1-1 0,-1 1 0,1-1 0,0 1 0,0-1 0,-1 0 0,1 1 0,0-1 0,0 0 0,0 0 0,1 1 0,-1-1 0,0 0 0,0 0 0,1 0 0,-1 0 0,0-1 0,1 1 0,-1 0 0,1 0 0,-1-1 0,1 1 0,-1-1 0,1 0 0,0 1 0,-1-1 0,1 0 0,-1 0 0,1 0 0,0 0 0,-1 0 0,1 0 0,0 0 0,2-2 0,12-2-195,0-2 0,-1 0 0,1-1 0,-1-1 0,-1 0 0,22-16 0,9-7-6631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3:0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24575,'0'4'0,"0"11"0,0 8 0,9 13 0,3 5 0,4 5 0,-1 0 0,7-4 0,8-9 0,0-10-8191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24575,'0'5'0,"0"6"0,0 10 0,0 16 0,0 19 0,5 15 0,1 8 0,0 0 0,-1-3 0,-1-11 0,-2-12 0,-1-10 0,0-13-8191</inkml:trace>
  <inkml:trace contextRef="#ctx0" brushRef="#br0" timeOffset="1">0 352 24575,'5'0'0,"10"-4"0,8-3 0,13 1 0,6 1 0,4 2 0,9-4 0,-1 0 0,-5 1 0,-11 1-8191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3:0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24575,'-1'64'0,"-1"-31"0,2-1 0,5 51 0,-2-75 0,-1 0 0,1 0 0,0 0 0,0 0 0,1 0 0,0-1 0,1 0 0,0 0 0,0 0 0,0 0 0,1-1 0,0 0 0,0 0 0,10 8 0,-13-12 0,-1 0 0,1 0 0,0 0 0,-1-1 0,1 1 0,0-1 0,0 1 0,0-1 0,1 0 0,-1 0 0,0 0 0,0-1 0,1 1 0,-1-1 0,0 0 0,1 1 0,-1-2 0,0 1 0,0 0 0,1-1 0,-1 1 0,0-1 0,0 0 0,1 0 0,-1 0 0,0-1 0,0 1 0,0-1 0,-1 1 0,1-1 0,0 0 0,-1 0 0,1-1 0,-1 1 0,1 0 0,-1-1 0,0 1 0,0-1 0,2-3 0,3-7 0,0 0 0,-1-1 0,0 0 0,-1 0 0,-1-1 0,0 1 0,-1-1 0,-1 0 0,0 0 0,-1 0 0,0 0 0,-1 0 0,-1 0 0,-1 0 0,0 0 0,0 1 0,-2-1 0,0 0 0,-8-19 0,8 27 0,0 0 0,0 0 0,-1 1 0,0 0 0,0 0 0,0 0 0,-1 0 0,-9-7 0,13 12 0,0-1 0,0 1 0,0-1 0,0 1 0,0 0 0,-1 0 0,1 0 0,0 0 0,-1 0 0,1 0 0,0 1 0,-1-1 0,1 1 0,-1 0 0,1-1 0,-1 1 0,1 0 0,-1 1 0,1-1 0,-1 0 0,1 1 0,0-1 0,-1 1 0,1 0 0,0 0 0,-1 0 0,1 0 0,0 0 0,0 0 0,-4 4 0,1-1 12,1 1 0,-1 0 0,1 0 0,0 0 0,1 1 0,-1 0 0,1-1 0,0 1 0,-4 12 0,2-1-507,1 0 0,-5 26 0,5-6-6331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3:0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25 110 24575,'-1'0'0,"0"0"0,0 1 0,0-1 0,0 1 0,1-1 0,-1 0 0,0 1 0,0 0 0,0-1 0,0 1 0,0 0 0,1-1 0,-1 1 0,0 0 0,1 0 0,-1 0 0,0-1 0,1 1 0,-1 0 0,1 0 0,0 0 0,-1 0 0,1 0 0,0 0 0,-1 0 0,1 0 0,0 2 0,-5 34 0,4-31 0,1 3 0,0 0 0,1 0 0,0 0 0,0 0 0,1 0 0,0-1 0,0 1 0,1 0 0,0-1 0,1 0 0,0 0 0,0 0 0,10 14 0,-10-16 0,1-1 0,-1 1 0,1-1 0,0 0 0,0-1 0,0 1 0,1-1 0,0 0 0,-1 0 0,1-1 0,1 1 0,-1-1 0,0-1 0,1 1 0,0-1 0,-1-1 0,1 1 0,11 1 0,-14-4 0,0 1 0,-1 0 0,1-1 0,0 0 0,-1 1 0,1-1 0,-1-1 0,1 1 0,-1-1 0,0 1 0,0-1 0,1 0 0,-1 0 0,-1 0 0,1 0 0,0-1 0,0 1 0,-1-1 0,1 0 0,-1 0 0,0 0 0,0 0 0,0 0 0,0 0 0,-1 0 0,2-4 0,3-7 0,-1 0 0,-1 0 0,0 0 0,-1 0 0,2-17 0,-3 14 0,-1-1 0,0 1 0,-1-1 0,-1 1 0,-4-23 0,5 36 0,-1-1 0,0 0 0,0 0 0,-1 0 0,0 1 0,1-1 0,-1 1 0,-1-1 0,1 1 0,-1 0 0,1 0 0,-1 0 0,-1 0 0,1 1 0,0-1 0,-1 1 0,0 0 0,1 0 0,-1 0 0,-1 0 0,1 1 0,0-1 0,-7-1 0,9 3 4,0 1 0,0-1-1,-1 1 1,1 0-1,0 0 1,0 0 0,0 0-1,-1 0 1,1 0 0,0 1-1,0-1 1,0 1-1,0-1 1,0 1 0,-1 0-1,1 0 1,1 0 0,-1 0-1,0 0 1,0 1-1,0-1 1,1 1 0,-1-1-1,0 1 1,1-1 0,0 1-1,-1 0 1,1 0-1,0-1 1,0 1 0,0 0-1,-1 3 1,-3 4-252,1 1 1,0 0-1,1 0 1,0 0-1,-1 13 1,-2 11-6579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3:0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24575,'3'4'0,"-1"1"0,1 0 0,-1-1 0,0 1 0,0 0 0,-1 0 0,1 1 0,-1-1 0,0 0 0,0 0 0,-1 1 0,0-1 0,0 8 0,1 5 0,2 21 0,0 12 0,19 89 0,-16-194 0,-9-2 0,-18-108 0,10 104 0,-2-82 0,13 134 0,0 1 0,0-1 0,1 0 0,0 1 0,1-1 0,0 0 0,0 1 0,0 0 0,6-11 0,-7 15 0,1 0 0,0 1 0,-1-1 0,1 0 0,0 1 0,1 0 0,-1-1 0,0 1 0,1 0 0,-1 0 0,1 0 0,0 0 0,0 1 0,-1-1 0,1 1 0,0 0 0,0 0 0,0 0 0,1 0 0,-1 0 0,0 1 0,0-1 0,0 1 0,5 0 0,-5 0 0,-1 0 0,1 0 0,0 0 0,-1 1 0,1-1 0,-1 1 0,1 0 0,-1 0 0,0 0 0,1 0 0,-1 0 0,0 0 0,0 1 0,1-1 0,-1 1 0,0-1 0,-1 1 0,4 2 0,-3 0 0,1 0 0,-1-1 0,0 1 0,0 0 0,0 0 0,-1 0 0,1 0 0,-1 0 0,0 1 0,1 4 0,-1 0 0,0 1 0,0-1 0,-1 0 0,-1 1 0,0-1 0,0 0 0,0 1 0,-1-1 0,-5 14 0,0-10-151,0 0-1,0-1 0,-1 0 0,-1 0 1,0-1-1,-1 0 0,0 0 1,-15 12-1,1-4-6674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3:0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24575,'4'0'0,"7"0"0,5 5 0,5 5 0,4 7 0,2 4 0,5 4 0,2-3 0,-4 4 0,-4-2 0,-5-1 0,-2-4 0,-5-6-8191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23:0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24575,'-4'0'0,"-2"9"0,-5 7 0,1 11 0,-9 10 0,1 2 0,-3 5 0,3-1 0,4-3 0,5 1 0,3-7-8191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24575,'10'0'0,"7"0"0,5 0 0,4 0 0,2 0 0,1 0 0,-5 0-8191</inkml:trace>
  <inkml:trace contextRef="#ctx0" brushRef="#br0" timeOffset="1">29 134 24575,'0'5'0,"4"2"0,11-1 0,8-1 0,8-2 0,5-10 0,-5-4-8191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24575,'162'0'0,"-177"0"0,-2 0 0,0 0 0,1 1 0,-1 1 0,-22 4 0,36-5 0,-1 0 0,0 0 0,1 0 0,-1 1 0,1 0 0,0-1 0,-1 1 0,1 0 0,0 0 0,0 1 0,0-1 0,0 1 0,1-1 0,-1 1 0,1 0 0,0 0 0,-1 0 0,1 0 0,0 1 0,1-1 0,-1 0 0,1 1 0,-1-1 0,1 1 0,-1 4 0,2-6 0,0 0 0,-1-1 0,1 1 0,0 0 0,0 0 0,0 0 0,0-1 0,0 1 0,1 0 0,-1 0 0,0 0 0,1-1 0,0 1 0,-1 0 0,1-1 0,0 1 0,0 0 0,0-1 0,0 1 0,2 2 0,-1-2 0,1 0 0,-1 0 0,1 0 0,0 0 0,0-1 0,0 1 0,0-1 0,0 0 0,0 0 0,0 0 0,3 1 0,11 0 0,-1 0 0,1-1 0,29-1 0,-31-1 0,12 0 0,38 0 0,-60 2 0,-1-1 0,0 1 0,1 0 0,-1 0 0,1 0 0,-1 1 0,0-1 0,0 1 0,0 0 0,0 0 0,5 4 0,-7-5 0,-1 0 0,0 1 0,1-1 0,-1 0 0,0 1 0,0-1 0,0 1 0,0-1 0,0 1 0,0 0 0,-1-1 0,1 1 0,0 0 0,-1-1 0,1 1 0,-1 0 0,0 0 0,0 0 0,1-1 0,-2 4 0,1-1 0,-1 0 0,1 0 0,-1 0 0,-1 0 0,1-1 0,0 1 0,-1 0 0,0-1 0,-2 5 0,-1-1 0,0 0 0,0 0 0,-1 0 0,0-1 0,0 0 0,0 0 0,-1 0 0,-9 5 0,7-6-91,0-1 0,-1 0 0,1 0 0,-1-1 0,1 0 0,-1-1 0,0 0 0,0 0 0,-1-1 0,1-1 0,0 0 0,0 0 0,0-1 0,-12-2 0,3-3-6735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80 24575,'-1'37'0,"0"-19"0,1 0 0,0 0 0,2 0 0,4 26 0,-5-39 0,1-1 0,-1 1 0,1-1 0,0 1 0,0-1 0,0 0 0,1 1 0,-1-1 0,1 0 0,0-1 0,0 1 0,1-1 0,-1 1 0,1-1 0,0 0 0,0 0 0,0 0 0,0-1 0,0 1 0,0-1 0,7 2 0,-7-2 0,1-1 0,-1 0 0,1 0 0,-1 0 0,1 0 0,-1-1 0,1 1 0,0-1 0,-1 0 0,1-1 0,0 1 0,-1-1 0,1 0 0,-1 0 0,1-1 0,-1 1 0,1-1 0,5-3 0,-4 1 0,1 0 0,-1-1 0,-1 0 0,1 0 0,0 0 0,-1 0 0,0-1 0,-1 0 0,1 0 0,6-13 0,-6 9 0,-1 0 0,1 0 0,-2-1 0,1 1 0,-2-1 0,1 1 0,0-17 0,-2 20 0,-1 0 0,0 0 0,0 0 0,-1 0 0,1 0 0,-2 0 0,1 0 0,-1 1 0,0-1 0,0 1 0,-6-11 0,7 14 0,-1 0 0,0 0 0,0 0 0,0 0 0,0 1 0,0-1 0,0 0 0,-1 1 0,1 0 0,-1 0 0,0 0 0,0 0 0,0 0 0,0 0 0,0 1 0,0-1 0,0 1 0,0 0 0,-1 0 0,1 0 0,0 0 0,-1 1 0,1-1 0,-1 1 0,1 0 0,0 0 0,-1 0 0,1 0 0,-1 1 0,-4 1 0,2 0 0,0 0 0,-1 1 0,1 0 0,1 0 0,-1 1 0,0-1 0,1 1 0,0 0 0,0 1 0,0 0 0,0-1 0,1 1 0,0 1 0,-7 9 0,4-2-273,1 0 0,0 0 0,1 1 0,-5 16 0,1 7-6553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35 403 24575,'-1'-99'0,"3"-109"0,-2 201 0,1 0 0,1 0 0,-1 0 0,1 0 0,0 0 0,1 0 0,5-10 0,-8 16 0,1-1 0,0 0 0,0 0 0,0 0 0,0 1 0,1-1 0,-1 1 0,0-1 0,1 1 0,-1-1 0,1 1 0,-1 0 0,1 0 0,0-1 0,-1 1 0,1 0 0,0 1 0,0-1 0,0 0 0,0 0 0,0 1 0,0 0 0,0-1 0,0 1 0,0 0 0,0 0 0,0 0 0,0 0 0,0 0 0,3 1 0,-4-1 0,1 1 0,0 0 0,-1 0 0,1 0 0,-1 0 0,1 0 0,-1 0 0,1 0 0,-1 0 0,0 0 0,1 1 0,-1-1 0,0 1 0,0-1 0,0 1 0,0-1 0,0 1 0,-1 0 0,1-1 0,0 1 0,-1 0 0,1 0 0,-1 0 0,1-1 0,-1 1 0,0 0 0,0 3 0,0-1 0,0 1 0,0-1 0,-1 1 0,1-1 0,-1 0 0,0 1 0,0-1 0,-1 0 0,1 0 0,-4 7 0,0-3-114,-1-2 1,0 1-1,0 0 0,0-1 0,0 0 1,-1-1-1,0 1 0,-1-2 0,1 1 1,-1-1-1,-12 6 0,-12 2-6712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14:04:5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24575,'9'0'0,"8"0"0,6 9 0,7 8 0,9 5 0,2 4 0,-2-3 0,-7 5 0,-4-4 0,-8-5-8191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24575,'-14'9'0,"-9"8"0,-10 10 0,-4 5 0,-4 1 0,-6 1 0,2 3 0,-1-1 0,7-5-8191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 24575,'-31'-1'0,"14"1"0,0 0 0,-28 3 0,40-2 0,0 0 0,0 1 0,0-1 0,0 1 0,0 0 0,0 0 0,0 1 0,0-1 0,1 1 0,-1 0 0,1 1 0,-7 5 0,3 0 0,0 1 0,1 0 0,0 0 0,1 0 0,0 1 0,0-1 0,-5 16 0,9-22 0,1 1 0,0-1 0,0 0 0,0 1 0,1-1 0,-1 1 0,1-1 0,0 1 0,1-1 0,0 6 0,-1-7 0,1-1 0,0 1 0,0-1 0,0 0 0,0 1 0,0-1 0,1 0 0,-1 0 0,1 0 0,-1 0 0,1 0 0,0 0 0,0 0 0,0-1 0,0 1 0,0 0 0,0-1 0,0 0 0,3 2 0,6 1 0,0 0 0,0-1 0,0 0 0,1-1 0,-1 0 0,1-1 0,0 0 0,-1-1 0,17-2 0,-12 2 0,0 0 0,0 0 0,30 6 0,-44-6 0,0 1 0,0-1 0,0 1 0,0-1 0,0 1 0,0-1 0,0 1 0,0 0 0,-1 0 0,1 0 0,0 0 0,0 0 0,-1 1 0,1-1 0,-1 0 0,1 1 0,-1-1 0,0 1 0,0 0 0,1-1 0,-1 1 0,0 0 0,0 0 0,-1-1 0,1 1 0,0 0 0,-1 0 0,1 0 0,-1 0 0,1 0 0,-1 0 0,0 0 0,0 0 0,0 0 0,0 0 0,0 0 0,-1 0 0,1 0 0,-1 3 0,-2 2 0,1 0 0,-1 0 0,0-1 0,0 1 0,-1-1 0,0 0 0,0 0 0,-1 0 0,-7 8 0,-1-3-114,0 0 1,-1-1-1,0 0 0,0-1 0,-1-1 1,0 0-1,-1-1 0,0-1 0,0 0 1,0-2-1,-32 6 0,13-4-6712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80 352 24575,'0'15'0,"1"-11"0,0 0 0,-1 0 0,0 0 0,0 0 0,0 0 0,0 0 0,-1 0 0,0 0 0,1 0 0,-1-1 0,-1 1 0,1 0 0,-1 0 0,1-1 0,-3 5 0,3-8 0,1 1 0,-1-1 0,1 0 0,-1 0 0,1 1 0,-1-1 0,1 0 0,-1 0 0,1 0 0,-1 0 0,1 0 0,-1 0 0,1 0 0,-1 0 0,1 0 0,-1 0 0,1 0 0,-1 0 0,1 0 0,-1 0 0,1 0 0,-1 0 0,1-1 0,-1 1 0,1 0 0,-1 0 0,1-1 0,-1 1 0,1 0 0,0 0 0,-1-1 0,1 1 0,-1-1 0,1 1 0,0 0 0,-1-1 0,1 1 0,0-1 0,0 1 0,-1-1 0,1 1 0,0-1 0,-11-23 0,1-6 0,2-1 0,1 0 0,2 0 0,1 0 0,0-48 0,4 72 0,1-1 0,0 0 0,1 1 0,0-1 0,0 1 0,0-1 0,1 1 0,0 0 0,0 0 0,1 0 0,0 1 0,0-1 0,1 1 0,0 0 0,0 0 0,0 1 0,1-1 0,-1 1 0,1 0 0,1 1 0,-1-1 0,1 1 0,-1 1 0,1-1 0,0 1 0,0 0 0,1 1 0,-1-1 0,1 2 0,-1-1 0,1 1 0,0 0 0,11 0 0,-17 1 0,1 0 0,-1 0 0,1 0 0,-1 0 0,0 1 0,1-1 0,-1 1 0,0 0 0,1-1 0,-1 1 0,0 0 0,0 0 0,0 0 0,0 1 0,0-1 0,0 0 0,0 1 0,0 0 0,0-1 0,-1 1 0,1 0 0,-1 0 0,1 0 0,-1 0 0,0 0 0,1 0 0,-1 0 0,0 0 0,-1 0 0,1 1 0,0-1 0,-1 0 0,1 1 0,-1-1 0,1 0 0,-1 1 0,0-1 0,0 1 0,0-1 0,-1 0 0,0 4 0,0 4 0,-1 0 0,0 0 0,0 0 0,-1-1 0,0 1 0,-1-1 0,0 1 0,-8 12 0,3-10-273,1-1 0,-2 1 0,1-1 0,-12 9 0,-7 3-6553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2 152 24575,'0'1'0,"0"1"0,1-1 0,-1 0 0,1 0 0,-1 0 0,1 0 0,0 0 0,-1 0 0,1 0 0,0 0 0,0 0 0,0 0 0,0 0 0,0 0 0,0 0 0,0-1 0,0 1 0,0 0 0,0-1 0,0 1 0,0-1 0,0 1 0,0-1 0,1 0 0,-1 1 0,0-1 0,0 0 0,1 0 0,-1 0 0,0 0 0,0 0 0,3 0 0,1 0 0,-1 0 0,1 0 0,0 0 0,-1-1 0,1 0 0,0 0 0,6-2 0,-6 0 0,-1 0 0,1-1 0,-1 0 0,0 0 0,0 0 0,0 0 0,0-1 0,-1 1 0,0-1 0,0 0 0,0 0 0,0 0 0,-1-1 0,0 1 0,0 0 0,-1-1 0,1 1 0,-1-1 0,0 0 0,-1 1 0,1-1 0,-1 0 0,0 0 0,-1 1 0,1-1 0,-3-9 0,3 14 0,-1 0 0,1 0 0,0-1 0,-1 1 0,1 0 0,-1 0 0,0-1 0,1 1 0,-1 0 0,0 0 0,0 0 0,0 0 0,0 0 0,0 0 0,0 0 0,0 0 0,0 1 0,0-1 0,0 0 0,0 1 0,-1-1 0,1 0 0,0 1 0,0 0 0,-1-1 0,1 1 0,0 0 0,-1-1 0,1 1 0,0 0 0,-1 0 0,1 0 0,0 0 0,-1 1 0,1-1 0,0 0 0,-1 0 0,1 1 0,0-1 0,0 1 0,-3 0 0,0 1 0,0 1 0,0-1 0,0 1 0,0 0 0,0 0 0,0 0 0,1 0 0,0 1 0,-1-1 0,-3 8 0,0 0 0,1 2 0,0-1 0,1 1 0,0-1 0,1 2 0,1-1 0,0 0 0,1 0 0,0 1 0,1 0 0,1-1 0,0 1 0,3 17 0,-3-27 5,1-1 0,0 1 0,1 0 0,-1-1 0,0 1 0,1-1 0,0 0 0,0 1 0,0-1 0,0 0 0,0 0 0,1 0 0,-1-1 0,1 1 0,0-1 0,0 1 0,0-1 0,0 0 0,0 0 0,0 0 0,1 0 0,-1-1 0,7 3 0,-2-2-154,1 0 1,0 0-1,-1-1 1,1 0-1,0-1 1,-1 0-1,1 0 1,0-1-1,10-1 1,13-6-6678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16 24575,'-1'-1'0,"-1"-1"0,1 1 0,-1 0 0,0 0 0,1-1 0,-1 1 0,0 0 0,0 0 0,0 0 0,0 1 0,0-1 0,0 0 0,0 1 0,0 0 0,0-1 0,0 1 0,0 0 0,0 0 0,-4 0 0,2 1 0,0 0 0,0 0 0,0 0 0,1 1 0,-1-1 0,0 1 0,0 0 0,1 0 0,-6 4 0,-1 3 0,0-1 0,1 2 0,0-1 0,0 1 0,-10 16 0,15-19 0,-1 0 0,1 0 0,1 1 0,-1-1 0,2 1 0,-1 0 0,1 0 0,-2 12 0,3-18 0,1 1 0,0-1 0,0 0 0,0 1 0,0-1 0,0 0 0,0 1 0,1-1 0,-1 0 0,1 0 0,-1 1 0,1-1 0,0 0 0,0 0 0,0 0 0,0 0 0,1 0 0,-1 0 0,0 0 0,1 0 0,-1-1 0,1 1 0,0 0 0,-1-1 0,1 0 0,0 1 0,0-1 0,0 0 0,0 0 0,0 0 0,0 0 0,1 0 0,-1 0 0,3 0 0,33 6 0,-30-6 0,1 0 0,-1 1 0,1 0 0,-1 0 0,11 6 0,-16-7 0,0 1 0,-1 0 0,1-1 0,-1 1 0,0 0 0,1 1 0,-1-1 0,0 0 0,0 1 0,0-1 0,-1 1 0,1-1 0,-1 1 0,1 0 0,-1 0 0,0-1 0,0 1 0,0 0 0,1 5 0,-2-4 0,0 1 0,1-1 0,-1 0 0,-1 1 0,1-1 0,-1 1 0,0-1 0,0 0 0,0 0 0,0 1 0,-1-1 0,0 0 0,0 0 0,0 0 0,0 0 0,-1-1 0,-3 5 0,3-4 0,0 0 0,0 0 0,0-1 0,-1 0 0,1 1 0,-1-1 0,0 0 0,0-1 0,0 1 0,-1-1 0,1 0 0,-1 0 0,1 0 0,-1-1 0,-6 2 0,-7-5-1365,5-5-5461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24575,'-6'4'0,"0"0"0,0 1 0,0 0 0,1 0 0,0 1 0,0-1 0,0 1 0,1 0 0,-1 0 0,2 1 0,-1-1 0,1 1 0,0 0 0,0 0 0,0 0 0,1 0 0,0 1 0,1-1 0,-1 9 0,2-13 0,0-1 0,0 0 0,1 1 0,-1-1 0,0 1 0,1-1 0,0 0 0,0 1 0,0-1 0,0 0 0,0 0 0,0 0 0,0 0 0,1 0 0,-1 0 0,1 0 0,-1 0 0,1 0 0,0-1 0,0 1 0,0-1 0,4 3 0,6 3 0,0 0 0,1-1 0,13 5 0,18 10 0,-40-19 0,0 1 0,0 0 0,0 0 0,-1 0 0,1 1 0,-1-1 0,0 1 0,0 0 0,-1 0 0,1 0 0,-1 0 0,0 0 0,0 1 0,0-1 0,0 1 0,-1-1 0,0 1 0,0 0 0,0-1 0,0 9 0,-1-10 0,0 0 0,-1 0 0,1 0 0,-1 1 0,0-1 0,0 0 0,0 0 0,0 0 0,0-1 0,-1 1 0,1 0 0,-1 0 0,0-1 0,1 1 0,-1-1 0,-1 1 0,1-1 0,0 0 0,0 0 0,-1 0 0,1 0 0,-1 0 0,0-1 0,0 1 0,1-1 0,-1 0 0,0 0 0,0 0 0,0 0 0,0 0 0,-5 0 0,6 0 0,0-1 0,1 0 0,-1 1 0,0-1 0,0 0 0,0 0 0,1 0 0,-1 0 0,0-1 0,0 1 0,0 0 0,1-1 0,-1 1 0,0-1 0,1 0 0,-1 0 0,0 1 0,1-1 0,-1 0 0,1 0 0,-1 0 0,1-1 0,0 1 0,-1 0 0,1 0 0,0-1 0,0 1 0,0-1 0,0 1 0,0-1 0,0 1 0,1-1 0,-2-3 0,1 3 0,1-1 0,-1 1 0,1-1 0,-1 1 0,1-1 0,0 1 0,0-1 0,0 0 0,1 1 0,-1-1 0,1 1 0,-1-1 0,1 1 0,0-1 0,0 1 0,0-1 0,0 1 0,0 0 0,0-1 0,1 1 0,-1 0 0,4-4 0,-3 5 0,0-1 0,-1 0 0,1 0 0,0 1 0,0-1 0,0 1 0,0 0 0,0 0 0,0-1 0,0 1 0,0 1 0,1-1 0,-1 0 0,0 0 0,1 1 0,-1-1 0,0 1 0,1 0 0,-1 0 0,1 0 0,-1 0 0,0 0 0,1 1 0,-1-1 0,1 0 0,-1 1 0,0 0 0,0 0 0,4 1 0,3 4 0,0 0 0,0 1 0,-1 0 0,0 0 0,12 14 0,-14-13 0,0-1 0,1-1 0,0 1 0,1-1 0,-1 0 0,11 5 0,-14-9 0,0-1 0,0 1 0,0-1 0,1 0 0,-1-1 0,0 1 0,1-1 0,-1 1 0,1-1 0,-1-1 0,0 1 0,1-1 0,-1 1 0,0-1 0,0 0 0,1-1 0,-1 1 0,0-1 0,0 0 0,0 0 0,0 0 0,-1 0 0,1-1 0,-1 0 0,1 1 0,-1-1 0,5-6 0,-4 5 0,0-1 0,-1 0 0,1 0 0,-1 0 0,0 0 0,0-1 0,-1 1 0,0-1 0,0 1 0,0-1 0,0 0 0,-1 0 0,0 0 0,0 0 0,-1 0 0,0 0 0,0 0 0,0 0 0,-2-11 0,0 12 0,0 1 0,0-1 0,0 1 0,0 0 0,-1 0 0,1 0 0,-1 0 0,0 0 0,0 1 0,-1-1 0,1 1 0,-1 0 0,1 0 0,-1 0 0,0 0 0,0 1 0,-1 0 0,1-1 0,0 1 0,-1 1 0,1-1 0,-1 1 0,1 0 0,-1 0 0,-9-1 0,9 1 0,-1 1 0,0-1 0,1 1 0,-1 0 0,0 1 0,1-1 0,-1 1 0,0 0 0,1 1 0,-1-1 0,1 1 0,0 0 0,-1 0 0,1 1 0,0-1 0,0 1 0,1 0 0,-1 1 0,1-1 0,-1 1 0,-4 5 0,7-6-42,0 0-1,0 0 0,1 0 1,-1 0-1,1 0 0,0 0 1,0 0-1,0 1 0,0-1 1,0 0-1,1 1 0,0-1 1,-1 1-1,1-1 0,0 0 1,1 1-1,-1-1 0,1 1 1,-1-1-1,1 0 0,0 0 1,0 1-1,0-1 0,1 0 1,-1 0-1,1 0 0,0 0 1,0 0-1,0-1 0,0 1 1,3 3-1,18 19-6783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24575,'5'3'0,"0"0"0,0 1 0,0 0 0,0 0 0,-1 0 0,1 0 0,-1 1 0,0 0 0,-1 0 0,1 0 0,-1 0 0,3 8 0,5 9 0,12 41 0,-15-39 0,-6-18 0,4 7 0,-1 1 0,-1 0 0,0 0 0,-1 0 0,0 1 0,-1-1 0,0 26 0,-8-26 0,-2-16 0,-7-24 0,13 23 0,1 0 0,0 0 0,0 0 0,0 0 0,0 0 0,1 0 0,-1 0 0,1-1 0,0 1 0,0 0 0,0 0 0,1 0 0,-1-1 0,1 1 0,-1 0 0,1 0 0,0 0 0,0 0 0,0 0 0,1 0 0,-1 0 0,1 1 0,0-1 0,-1 0 0,1 1 0,0-1 0,4-3 0,0 2 0,-1 0 0,1 1 0,-1 0 0,1 0 0,0 0 0,0 0 0,0 1 0,0 0 0,1 1 0,-1-1 0,1 1 0,-1 0 0,8 0 0,18 0 0,-16 1 0,0 0 0,0-2 0,0 0 0,24-6 0,-35 6 0,0 0 0,0 0 0,-1 0 0,1 0 0,-1-1 0,0 0 0,0 0 0,0 0 0,0 0 0,0-1 0,0 1 0,-1-1 0,0 0 0,0 0 0,0-1 0,0 1 0,-1 0 0,4-10 0,-3 8 0,-1 0 0,-1-1 0,1 0 0,-1 1 0,0-1 0,0 0 0,-1 1 0,0-1 0,0 0 0,-2-12 0,1 17 0,1 0 0,0 1 0,-1-1 0,0 0 0,1 1 0,-1-1 0,0 1 0,0-1 0,0 1 0,0-1 0,0 1 0,0 0 0,0-1 0,0 1 0,-1 0 0,1 0 0,0 0 0,-3-2 0,2 3 0,-1-1 0,1 1 0,0-1 0,0 1 0,0 0 0,-1 0 0,1 0 0,0 0 0,-1 0 0,1 0 0,0 1 0,0-1 0,0 1 0,-1-1 0,1 1 0,0 0 0,0 0 0,-3 2 0,-1 0 0,0 1 0,0 1 0,0-1 0,0 1 0,1 0 0,0 0 0,0 1 0,0-1 0,1 1 0,-1 0 0,1 0 0,1 1 0,-1-1 0,1 1 0,-3 9 0,2-3 0,0 0 0,0 1 0,1-1 0,1 1 0,0 0 0,1 0 0,1 18 0,1-27-59,-1 0 0,1 0-1,0 1 1,1-1-1,-1 0 1,1-1 0,0 1-1,1 0 1,-1 0 0,1-1-1,0 0 1,0 1 0,0-1-1,0 0 1,1 0-1,-1-1 1,1 1 0,0-1-1,1 0 1,-1 0 0,0 0-1,6 2 1,31 16-6767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24575,'2'29'0,"9"53"0,1 3 0,-10-51 0,-1-12 0,-1-52 0,-1-60 0,2-142 0,-1 223 0,1 0 0,0 0 0,0 0 0,1 1 0,0-1 0,1 1 0,-1-1 0,2 1 0,-1 0 0,1 0 0,0 1 0,1-1 0,0 1 0,7-9 0,-7 12 0,0-1 0,0 0 0,1 1 0,-1 0 0,1 1 0,0-1 0,1 1 0,-1 0 0,0 1 0,1-1 0,-1 1 0,1 0 0,0 1 0,0 0 0,0 0 0,0 0 0,0 1 0,10 1 0,-13-1 0,0 0 0,0 1 0,0-1 0,0 1 0,0 0 0,-1 0 0,1 1 0,0-1 0,0 1 0,-1 0 0,1 0 0,-1 0 0,0 0 0,1 1 0,-1-1 0,0 1 0,-1 0 0,1 0 0,0 0 0,-1 0 0,1 0 0,-1 0 0,0 1 0,0-1 0,-1 1 0,1 0 0,-1-1 0,1 1 0,-1 0 0,0 5 0,1 0 0,-1 0 0,0 0 0,-1 1 0,1-1 0,-2 0 0,0 0 0,0 1 0,0-1 0,-1 0 0,-1 0 0,0 0 0,-4 9 0,-3 2 0,-2-1 0,0 0 0,-1-1 0,-26 27 0,-4 7 0,43-52 0,-1 1 0,0-1 0,1 1 0,-1 0 0,0-1 0,1 1 0,-1 0 0,1 0 0,-1-1 0,1 1 0,0 0 0,-1 0 0,1 0 0,0-1 0,-1 1 0,1 0 0,0 0 0,0 0 0,0 0 0,0 0 0,0 0 0,0 0 0,0-1 0,0 1 0,0 0 0,0 0 0,0 0 0,1 0 0,-1 0 0,0-1 0,1 1 0,-1 0 0,0 0 0,1 0 0,-1-1 0,1 1 0,-1 0 0,1-1 0,0 1 0,-1 0 0,1-1 0,0 1 0,-1-1 0,1 1 0,0-1 0,0 1 0,0-1 0,-1 1 0,1-1 0,0 0 0,0 0 0,0 1 0,0-1 0,0 0 0,1 0 0,8 2 0,0-1 0,0 0 0,19 0 0,-25-1 0,8-1 0,0 2 0,0-1 0,-1 2 0,1 0 0,15 4 0,-25-6 0,0 1 0,0-1 0,0 1 0,0 0 0,-1 0 0,1-1 0,0 1 0,0 0 0,-1 1 0,1-1 0,-1 0 0,1 0 0,-1 1 0,1-1 0,-1 1 0,0-1 0,0 1 0,1 0 0,-1-1 0,-1 1 0,1 0 0,0 0 0,0-1 0,-1 1 0,1 0 0,-1 0 0,1 0 0,-1 0 0,0 0 0,0 0 0,0 0 0,0 0 0,0 0 0,0 0 0,0 0 0,-1 0 0,1 0 0,-1 0 0,1 0 0,-3 3 0,-1 3 0,0-1 0,-1 1 0,0-1 0,0 0 0,0 0 0,-1-1 0,0 0 0,0 0 0,-1 0 0,0 0 0,0-1 0,-9 4 0,6-2 0,0-2 0,0 1 0,-1-1 0,0-1 0,0 0 0,-1-1 0,1 0 0,-19 2 0,1-8-1365,7-6-5461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 24575,'-1'34'0,"0"-13"0,1-1 0,0 1 0,7 35 0,-6-52 0,-1 0 0,1 0 0,1 1 0,-1-1 0,1 0 0,-1-1 0,1 1 0,0 0 0,0 0 0,1-1 0,-1 1 0,1-1 0,0 0 0,0 0 0,0 0 0,0 0 0,0 0 0,1-1 0,-1 1 0,1-1 0,0 0 0,0 0 0,6 2 0,-7-3 0,1 0 0,-1-1 0,0 1 0,1-1 0,-1 1 0,1-1 0,-1 0 0,0-1 0,1 1 0,-1 0 0,0-1 0,1 0 0,-1 0 0,0 0 0,0 0 0,0 0 0,5-3 0,-3 1 0,0-1 0,-1 0 0,1 0 0,-1 0 0,0 0 0,0 0 0,0-1 0,-1 0 0,5-7 0,-2 0 0,0 0 0,-1 0 0,0 0 0,-1-1 0,0 1 0,-1-1 0,-1 0 0,2-18 0,-4 28 0,0 0 0,0 0 0,0 0 0,0 0 0,0 0 0,-1 0 0,1 0 0,-1 0 0,0 1 0,0-1 0,0 0 0,0 0 0,0 1 0,-1-1 0,1 0 0,-1 1 0,0 0 0,0-1 0,0 1 0,0 0 0,0 0 0,0 0 0,-1 0 0,1 0 0,-5-2 0,4 3 0,0 0 0,0 0 0,0 1 0,0-1 0,0 1 0,0-1 0,0 1 0,0 0 0,0 0 0,0 1 0,0-1 0,0 1 0,0-1 0,0 1 0,0 0 0,0 0 0,0 0 0,0 1 0,0-1 0,1 1 0,-1-1 0,1 1 0,-1 0 0,-2 3 0,-1 1-105,1 0 0,0 0 0,0 1 0,1 0 0,0 0 0,0 0 0,0 0 0,1 1 0,0-1 0,1 1 0,0 0 0,-2 13 0,-3 16-6721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24575,'0'395'0,"-1"-512"0,3-141 0,-2 253 0,0 1 0,1-1 0,-1 0 0,1 1 0,0-1 0,0 1 0,1-1 0,-1 1 0,1 0 0,0-1 0,0 1 0,4-5 0,-4 7 0,0 0 0,0 0 0,1 0 0,-1 0 0,1 0 0,-1 1 0,1-1 0,0 1 0,0 0 0,-1 0 0,1 0 0,0 0 0,0 0 0,0 0 0,0 1 0,0-1 0,0 1 0,0 0 0,4 0 0,12 0 0,0 0 0,-1 2 0,1 0 0,25 6 0,-38-7 0,0 1 0,0 1 0,0-1 0,-1 1 0,1 0 0,-1 0 0,1 0 0,-1 1 0,0 0 0,-1 0 0,1 0 0,-1 1 0,1-1 0,-1 1 0,0 0 0,5 10 0,1 5 0,-1 0 0,-1 0 0,0 1 0,-2 0 0,0 0 0,2 27 0,-6-35 0,0-1 0,-1 1 0,-1 0 0,0 0 0,-1 0 0,-1 0 0,0 0 0,0 0 0,-1 0 0,-1-1 0,-9 21 0,8-25-57,0 0 0,-1-1 1,0 0-1,-1 0 0,1-1 0,-1 1 0,-1-1 0,1-1 0,-1 0 0,0 0 0,0 0 1,0-1-1,-1 0 0,0-1 0,0 0 0,0 0 0,0-1 0,0 0 0,0-1 1,0 1-1,-1-2 0,1 0 0,-14-1 0,1-4-6769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24575,'4'1'0,"1"1"0,0 0 0,-1 0 0,0 0 0,1 0 0,-1 1 0,0 0 0,0 0 0,0 0 0,-1 0 0,1 1 0,-1-1 0,6 8 0,0-1 0,4 2 0,-2 1 0,0 1 0,0 0 0,13 24 0,-20-32 0,-1 0 0,0 0 0,-1 0 0,0 1 0,0-1 0,0 1 0,-1-1 0,0 1 0,0 0 0,0-1 0,-1 1 0,0 0 0,0-1 0,-3 14 0,3-19 0,0 0 0,0 1 0,-1-1 0,1 0 0,0 0 0,0 0 0,-1 0 0,1 1 0,-1-1 0,1 0 0,-1 0 0,0 0 0,1 0 0,-1 0 0,0 0 0,0 0 0,0 0 0,0-1 0,0 1 0,0 0 0,0 0 0,0-1 0,0 1 0,0 0 0,0-1 0,0 1 0,-1-1 0,0 0 0,1 0 0,0-1 0,0 0 0,0 1 0,0-1 0,-1 0 0,1 1 0,0-1 0,0 0 0,1 0 0,-1 0 0,0 0 0,0 0 0,0 0 0,0 0 0,1 0 0,-1 0 0,1 0 0,-1 0 0,1-1 0,-1 1 0,1 0 0,0 0 0,-1-1 0,1 1 0,0-2 0,-4-13-85,1-1 0,1 1-1,1-1 1,0 0 0,1 1-1,1-1 1,1 0 0,0 1-1,1-1 1,0 1 0,2 0-1,0 0 1,1 0 0,0 1-1,12-20 1,2 5-6741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24575,'0'5'0,"0"10"0,0 8 0,0 4 0,5 7 0,5-3 0,7-6 0,4-7 0,4-12 0,1-7 0,-3-12 0,0-9 0,-6-14 0,-4-10 0,-5 2-8191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24575,'0'5'0,"0"15"0,0 13 0,0 15 0,0 13 0,0 10 0,0 7 0,0 3 0,0-2 0,4-10 0,2-13 0,5-15 0,-1-15-8191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24575,'0'4'0,"1"0"0,0 0 0,0 0 0,1 0 0,-1 0 0,1 0 0,0 0 0,0-1 0,0 1 0,0-1 0,0 1 0,1-1 0,0 0 0,0 0 0,6 5 0,0 1 0,1-1 0,1-1 0,21 13 0,-26-18 0,-1 0 0,0 0 0,0 0 0,1-1 0,-1 0 0,1 0 0,-1-1 0,1 1 0,-1-1 0,1 0 0,-1-1 0,1 1 0,-1-1 0,1 0 0,-1-1 0,0 1 0,1-1 0,-1 0 0,0 0 0,0-1 0,0 1 0,-1-1 0,9-6 0,-10 6 0,1 0 0,-1 0 0,0 0 0,0 0 0,0 0 0,-1 0 0,1-1 0,-1 1 0,0-1 0,0 0 0,0 0 0,0 0 0,-1 0 0,1 0 0,-1 0 0,0 0 0,-1 0 0,1 0 0,-1-1 0,1 1 0,-1 0 0,0-1 0,-1 1 0,1 0 0,-1 0 0,0-1 0,0 1 0,0 0 0,-1 0 0,1 0 0,-4-6 0,3 6-27,-1 0 1,1 0-1,-1 0 0,0 0 0,0 1 1,0-1-1,0 1 0,-1-1 0,1 1 1,-1 0-1,0 1 0,0-1 0,0 1 0,0-1 1,0 1-1,-1 1 0,1-1 0,-1 0 1,1 1-1,-1 0 0,0 0 0,1 1 1,-1-1-1,0 1 0,0 0 0,1 0 0,-1 0 1,0 1-1,1 0 0,-1 0 0,0 0 1,1 0-1,-1 1 0,1 0 0,0 0 1,-1 0-1,1 0 0,0 1 0,0-1 0,0 1 1,1 0-1,-1 0 0,1 1 0,0-1 1,0 1-1,0 0 0,0-1 0,0 1 0,1 0 1,-3 6-1,-4 14-6799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24575,'4'0'0,"7"0"0,5 0 0,6 0 0,2 0 0,3-9 0,1-3 0,-5 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24575,'4'0'0,"11"0"0,13 0 0,14-9 0,10-3 0,-4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49 169 24575,'-1'-15'0,"1"0"0,1 1 0,0-1 0,1 0 0,8-26 0,-9 38 0,0 0 0,0 0 0,1 0 0,0 0 0,-1 0 0,1 0 0,0 0 0,0 1 0,0-1 0,1 1 0,-1 0 0,1-1 0,-1 1 0,1 0 0,0 1 0,-1-1 0,1 0 0,0 1 0,0-1 0,0 1 0,1 0 0,-1 0 0,0 0 0,0 1 0,0-1 0,1 1 0,-1 0 0,0 0 0,1 0 0,-1 0 0,0 0 0,6 2 0,-6-1 0,0-1 0,0 1 0,-1 1 0,1-1 0,0 0 0,0 1 0,0-1 0,-1 1 0,1 0 0,-1 0 0,0 0 0,1 0 0,-1 0 0,0 0 0,0 1 0,0-1 0,-1 1 0,1-1 0,0 1 0,-1 0 0,0 0 0,0 0 0,0-1 0,1 5 0,0-3 0,-1 1 0,0 0 0,0-1 0,0 1 0,-1 0 0,0 0 0,0 0 0,0 0 0,0-1 0,-1 1 0,1 0 0,-1 0 0,-1 0 0,-2 8 0,-7 5 0,-1-1 0,0-1 0,-1 0 0,-22 21 0,-26 33 0,54-61 0,-30 47 0,35-52 0,0 1 0,0-1 0,0 1 0,0 0 0,0-1 0,1 1 0,0 0 0,0 0 0,1 0 0,-1 8 0,1-11 0,0-1 0,1 1 0,-1-1 0,1 1 0,-1-1 0,1 1 0,0-1 0,0 1 0,0-1 0,-1 0 0,1 1 0,0-1 0,1 0 0,-1 0 0,0 0 0,0 0 0,0 0 0,1 0 0,-1 0 0,0 0 0,1 0 0,-1-1 0,1 1 0,-1 0 0,1-1 0,-1 0 0,4 1 0,4 1 0,0 0 0,1-1 0,13 0 0,-17-1 0,13 0-455,0-1 0,23-4 0,-4-2-6371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56 216 24575,'0'23'0,"1"-1"0,1 0 0,0 1 0,2-1 0,9 29 0,-9-37 0,0-2 0,0 0 0,-1 0 0,0 0 0,-1 0 0,1 13 0,-3-24 0,0 0 0,0 0 0,0-1 0,0 1 0,0 0 0,0 0 0,0-1 0,0 1 0,0 0 0,-1-1 0,1 1 0,0 0 0,0 0 0,-1-1 0,1 1 0,0-1 0,-1 1 0,1 0 0,0-1 0,-1 1 0,0 0 0,-10-5 0,-12-25 0,15 14 0,0-1 0,1 0 0,0 0 0,1-1 0,1 1 0,-5-32 0,5 14 0,2-1 0,0-49 0,4 77 0,-1 0 0,1 0 0,1 1 0,-1-1 0,1 0 0,0 1 0,1-1 0,0 1 0,0 0 0,0 0 0,0 0 0,1 0 0,0 1 0,0-1 0,1 1 0,0 0 0,8-6 0,-7 5 0,1 1 0,0 0 0,1 1 0,-1 0 0,1 0 0,0 0 0,0 1 0,0 0 0,0 1 0,0 0 0,1 0 0,-1 1 0,14-1 0,-20 2 0,1 0 0,-1 0 0,0 0 0,1 0 0,-1 0 0,1 1 0,-1-1 0,0 1 0,0 0 0,1 0 0,-1 0 0,0 0 0,0 0 0,0 0 0,0 0 0,0 1 0,0-1 0,0 1 0,-1 0 0,3 2 0,-2-1 0,0 0 0,0 0 0,-1 1 0,1-1 0,-1 0 0,0 1 0,0-1 0,0 1 0,-1-1 0,1 1 0,-1-1 0,0 6 0,0 0 0,-1 1 0,0-1 0,0 1 0,-1-1 0,-1 0 0,0 0 0,0 0 0,0 0 0,-8 13 0,-2-4-165,-1-1 1,-1-1-1,0 0 0,-26 20 0,32-28-376,-24 21-6285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24575,'4'0'0,"7"4"0,10 2 0,11 5 0,4 4 0,6 5 0,0 8 0,-3 0 0,-7-6-8191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24575,'-4'0'0,"-7"14"0,-10 9 0,-6 5 0,-3 7 0,-2 7 0,6 1 0,2-3 0,5-2 0,6-9-8191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24575,'0'5'0,"4"10"0,3 8 0,-2 8 0,5 5 0,-1-1 0,8 0 0,1-12 0,-3-9-8191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2 709 24575,'-2'-194'0,"4"-227"0,-1 416 0,-2-3 0,1 0 0,1 1 0,-1-1 0,1 0 0,1 0 0,0 0 0,0 1 0,5-14 0,-6 20 0,-1 1 0,0 0 0,0-1 0,1 1 0,-1 0 0,0-1 0,1 1 0,-1 0 0,0 0 0,1-1 0,-1 1 0,0 0 0,1 0 0,-1-1 0,1 1 0,-1 0 0,1 0 0,-1 0 0,0 0 0,1 0 0,-1 0 0,1 0 0,-1 0 0,1 0 0,-1 0 0,1 0 0,-1 0 0,0 0 0,1 0 0,-1 0 0,1 0 0,-1 1 0,1-1 0,-1 0 0,0 0 0,1 0 0,-1 1 0,0-1 0,1 0 0,-1 0 0,0 1 0,1-1 0,-1 0 0,0 1 0,1-1 0,-1 1 0,14 19 0,-14-20 0,19 38 0,-2 1 0,21 70 0,-12-32 0,-1-2 0,-12-34 0,1 0 0,25 47 0,-38-85 0,0-1 0,0 0 0,0 1 0,1-1 0,-1 0 0,1 0 0,-1 0 0,1 0 0,0 0 0,0 0 0,0-1 0,0 1 0,0-1 0,0 1 0,1-1 0,2 2 0,-4-3 0,0 0 0,-1 0 0,1 0 0,-1 0 0,1 0 0,0 0 0,-1 0 0,1-1 0,-1 1 0,1 0 0,0 0 0,-1 0 0,1-1 0,-1 1 0,1 0 0,-1-1 0,1 1 0,-1 0 0,1-1 0,-1 1 0,1-1 0,-1 1 0,0-1 0,1 0 0,8-27 0,-3-19 0,-3 0 0,-3-75 0,-19-90 0,13 170-1365,2 19-5461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51 24575,'-2'0'0,"0"1"0,0 0 0,0-1 0,0 1 0,0 0 0,0 0 0,0 0 0,1 1 0,-1-1 0,0 0 0,1 1 0,-1-1 0,1 1 0,-1-1 0,1 1 0,0 0 0,-1 0 0,1-1 0,0 1 0,0 0 0,-1 3 0,-17 45 0,14-36 0,1 0 0,1 0 0,1 0 0,0 0 0,1 0 0,0 1 0,1-1 0,3 21 0,-3-31 0,1 1 0,0-1 0,0 1 0,0-1 0,0 1 0,1-1 0,0 0 0,0 0 0,0 0 0,0 0 0,1 0 0,0 0 0,-1-1 0,1 1 0,1-1 0,-1 0 0,0 0 0,1 0 0,-1 0 0,1-1 0,0 1 0,0-1 0,0 0 0,0 0 0,1-1 0,-1 1 0,0-1 0,1 0 0,-1 0 0,8 1 0,-8-2 0,0 0 0,0 0 0,0 0 0,1 0 0,-1 0 0,0-1 0,0 0 0,0 0 0,0 0 0,0 0 0,0-1 0,-1 1 0,1-1 0,0 0 0,-1 0 0,1-1 0,5-4 0,-4 2 0,-1 0 0,1-1 0,-1 1 0,0-1 0,0 0 0,-1 0 0,1-1 0,-1 1 0,4-13 0,-4 6 0,1 0 0,-2-1 0,0 1 0,0-1 0,-1 1 0,-1-1 0,0 0 0,-1 1 0,0-1 0,-5-19 0,2 23 0,1 1 0,-1 0 0,-1 0 0,0 0 0,0 0 0,-11-13 0,14 19 0,0 0 0,0 0 0,-1 1 0,1-1 0,-1 1 0,0 0 0,1-1 0,-1 1 0,0 0 0,0 1 0,0-1 0,0 0 0,-1 1 0,1 0 0,0 0 0,-1 0 0,1 0 0,-1 0 0,1 1 0,-1-1 0,1 1 0,-5 0 0,7 0 0,0 1 0,0-1 0,0 0 0,0 0 0,0 0 0,0 0 0,0 1 0,0-1 0,1 1 0,-1-1 0,0 0 0,0 1 0,0 0 0,0-1 0,1 1 0,-1-1 0,0 1 0,1 0 0,-1 0 0,0-1 0,1 1 0,-1 0 0,1 0 0,-1 0 0,1-1 0,-1 1 0,1 0 0,0 0 0,-1 2 0,1-1 0,0 0 0,1 0 0,-1 1 0,0-1 0,1 0 0,-1 0 0,1 1 0,0-1 0,0 0 0,0 0 0,0 0 0,2 2 0,3 5 0,0 0 0,1-1 0,0 1 0,11 8 0,45 39 0,66 74 0,-85-89-1365,-24-27-5461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24575,'3'1'0,"1"0"0,0 0 0,0 0 0,-1 1 0,1-1 0,-1 1 0,1 0 0,-1 0 0,0 0 0,0 1 0,0-1 0,0 1 0,3 4 0,3 1 0,16 15 0,39 49 0,-13-14 0,-50-57 0,0 0 0,0 0 0,0 0 0,0 0 0,0 0 0,0 0 0,0 0 0,0 0 0,0-1 0,0 1 0,1 0 0,-1-1 0,0 1 0,0-1 0,1 1 0,-1-1 0,0 0 0,1 1 0,-1-1 0,0 0 0,1 0 0,1 0 0,-2-1 0,0 1 0,0-1 0,0 0 0,0 1 0,0-1 0,0 0 0,0 0 0,0 0 0,0 0 0,0 0 0,0 0 0,-1 0 0,1 0 0,0 0 0,-1 0 0,1 0 0,-1 0 0,2-3 0,1-8 0,0-1 0,0 1 0,1-24 0,-3 23 0,4-47-94,7-47 307,-10 94-460,1 0-1,0 0 1,1 1 0,1-1-1,10-20 1,0 10-6579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58 228 24575,'0'719'0,"-2"-840"0,-17-126 0,-17-202 0,36 441 0,0 0 0,0 0 0,1 0 0,0 0 0,0 0 0,1 0 0,0 1 0,4-10 0,-4 14 0,-1 0 0,1 0 0,0 0 0,0 1 0,0-1 0,1 0 0,-1 1 0,1 0 0,-1-1 0,1 1 0,0 0 0,-1 0 0,1 1 0,0-1 0,1 0 0,-1 1 0,0 0 0,0 0 0,1 0 0,-1 0 0,0 0 0,4 1 0,40-4 0,1 2 0,75 8 0,-26-1 0,-17-3 0,-74-2 0,-7 2 0,-15 3 0,-30 5 0,-1-2-1365,1 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24575,'-5'4'0,"-1"7"0,-4 1 0,-1 8 0,2 4 0,2 4 0,3 1 0,-3 1 0,0-1 0,0-5-8191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24575,'1'25'0,"3"0"0,0 0 0,1 0 0,15 42 0,-5-18 0,-14-43 0,1 0 0,0-1 0,0 1 0,0-1 0,1 0 0,0 1 0,0-1 0,0 0 0,0-1 0,1 1 0,0-1 0,0 1 0,0-1 0,1 0 0,-1-1 0,1 1 0,0-1 0,0 0 0,0 0 0,1 0 0,-1-1 0,1 0 0,-1 0 0,1 0 0,0-1 0,0 0 0,-1 0 0,9 0 0,44 4-31,98-5 0,-84-2-1272,-10 2-5523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24575,'20'418'0,"-13"-333"0,-8-300 0,2 81 0,-1 102 0,-1 15 0,0 1 0,2 0 0,0 0 0,1 0 0,4-18 0,-4 29 0,-1 1 0,1-1 0,0 1 0,0 0 0,1-1 0,-1 1 0,1 0 0,0 1 0,0-1 0,0 0 0,0 1 0,1 0 0,0 0 0,-1 0 0,1 0 0,0 0 0,0 1 0,1 0 0,-1 0 0,0 0 0,1 0 0,4-1 0,11-2 0,0 0 0,1 2 0,-1 0 0,36 0 0,-47 2 0,0 2 0,0-1 0,0 1 0,0 0 0,-1 1 0,1 0 0,0 0 0,-1 1 0,1 0 0,-1 1 0,0 0 0,0 0 0,10 8 0,-15-10 0,0 1 0,-1-1 0,1 1 0,-1 0 0,1 0 0,-1 0 0,0 0 0,0 0 0,0 1 0,-1-1 0,1 1 0,-1-1 0,0 1 0,0-1 0,0 1 0,0 6 0,0-4 0,-2 0 0,1 0 0,-1-1 0,1 1 0,-2 0 0,1 0 0,-1-1 0,0 1 0,-4 9 0,-4 2 0,0 0 0,-1-1 0,-1 0 0,0 0 0,-17 16 0,-15 4 0,34-29 0,1 0 0,0 1 0,-10 11 0,18-19 0,1 0 0,-1 1 0,1-1 0,-1 1 0,1 0 0,-1-1 0,1 1 0,-1-1 0,1 1 0,0 0 0,-1-1 0,1 1 0,0 0 0,0-1 0,-1 1 0,1 0 0,0-1 0,0 1 0,0 0 0,0 0 0,0-1 0,0 1 0,0 0 0,0 0 0,0-1 0,0 1 0,0 0 0,0-1 0,1 1 0,-1 0 0,0 0 0,1-1 0,-1 1 0,0-1 0,1 1 0,-1 0 0,1-1 0,-1 1 0,1-1 0,-1 1 0,1-1 0,-1 1 0,1-1 0,-1 1 0,1-1 0,0 0 0,-1 1 0,1-1 0,0 0 0,-1 1 0,1-1 0,0 0 0,0 0 0,0 0 0,8 3 0,0-1 0,1 0 0,14 0 0,-11-1 0,2 1 0,-1 1 0,0 0 0,0 1 0,0 0 0,25 12 0,-35-14 0,-1 1 0,1-1 0,0 0 0,-1 1 0,0 0 0,1 0 0,-1 0 0,0 0 0,-1 0 0,1 1 0,-1-1 0,1 1 0,-1 0 0,0 0 0,0 0 0,-1 0 0,1 0 0,-1 0 0,0 0 0,0 0 0,0 1 0,-1-1 0,1 0 0,-1 6 0,0-6 0,-1 1 0,1-1 0,-1 0 0,0 1 0,0-1 0,0 0 0,0 0 0,-1 0 0,0 0 0,0 0 0,0 0 0,0 0 0,-1 0 0,-3 3 0,1-1 0,-1 0 0,0 0 0,0-1 0,-1 0 0,0 0 0,0-1 0,-8 4 0,-7 2 0,0-1 0,-1-1 0,0-1 0,-28 5 0,39-10 20,0 0 0,0 0 0,0-1 0,-1-1 0,-15-1 0,25 1-82,-1-1 0,1 1 0,0-1 0,-1 0 1,1 0-1,0 0 0,0 0 0,0-1 0,0 1 0,0-1 0,0 0 0,0 0 1,0 0-1,1 0 0,-1 0 0,1 0 0,-1-1 0,1 0 0,0 1 0,0-1 1,0 0-1,0 0 0,-1-4 0,-4-15-6764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2 170 24575,'0'26'0,"-1"-11"0,1 0 0,0 0 0,1-1 0,1 1 0,3 16 0,-4-29 0,0 1 0,0 0 0,0 0 0,0-1 0,0 1 0,1 0 0,-1-1 0,1 1 0,0-1 0,-1 0 0,1 0 0,0 1 0,0-1 0,1 0 0,-1-1 0,0 1 0,1 0 0,-1-1 0,1 1 0,-1-1 0,1 0 0,0 0 0,0 0 0,-1 0 0,1 0 0,0-1 0,0 1 0,0-1 0,0 0 0,0 0 0,4 0 0,0-1 0,-1 1 0,1-2 0,-1 1 0,1-1 0,-1 0 0,0 0 0,1-1 0,-1 0 0,-1 0 0,1 0 0,0-1 0,-1 0 0,0 0 0,0 0 0,0 0 0,0-1 0,-1 0 0,1 0 0,-1-1 0,-1 1 0,1-1 0,4-8 0,-2 0 0,0 0 0,0 0 0,-1 0 0,-1 0 0,0-1 0,-1 0 0,-1 0 0,2-28 0,-5 38 0,1 1 0,0-1 0,-1 0 0,0 1 0,0-1 0,-1 0 0,1 1 0,-1 0 0,0-1 0,0 1 0,0 0 0,-1 0 0,1 0 0,-1 0 0,0 0 0,0 1 0,-1-1 0,1 1 0,-1 0 0,1 0 0,-8-4 0,8 5 0,0 0 0,-1 1 0,1-1 0,-1 1 0,1 0 0,-1 0 0,1 0 0,-1 0 0,0 1 0,0-1 0,1 1 0,-1 0 0,0 0 0,0 0 0,1 1 0,-1-1 0,0 1 0,1 0 0,-1 0 0,1 0 0,-1 1 0,1-1 0,-1 1 0,1 0 0,0 0 0,0 0 0,-6 5 0,4-3 0,0 1 0,1 0 0,-1 0 0,1 0 0,0 1 0,0-1 0,1 1 0,0 0 0,0 0 0,0 1 0,1-1 0,-1 0 0,2 1 0,-1 0 0,1-1 0,0 1 0,0 0 0,1 0 0,0 7 0,0-9 0,1 1 0,0-1 0,0 0 0,0 0 0,1 0 0,0 0 0,0 0 0,0 0 0,1 0 0,-1 0 0,1-1 0,0 1 0,1-1 0,-1 0 0,1 0 0,0 0 0,-1-1 0,2 1 0,-1-1 0,0 0 0,1 0 0,-1 0 0,1-1 0,9 4 0,4-1-114,-1 0 1,1-1-1,0-1 0,0 0 0,0-1 1,0-2-1,0 0 0,0 0 0,1-2 1,-1 0-1,30-8 0,-5-3-6712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4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85 24575,'-2'0'0,"1"0"0,-1 0 0,1 0 0,-1 1 0,1-1 0,-1 0 0,1 1 0,-1-1 0,1 1 0,0 0 0,-1-1 0,1 1 0,0 0 0,0 0 0,-1 0 0,1 0 0,0 0 0,0 0 0,0 0 0,0 0 0,0 1 0,0-1 0,1 0 0,-1 0 0,0 1 0,0-1 0,1 1 0,-1-1 0,1 0 0,0 1 0,-1-1 0,1 1 0,0-1 0,0 1 0,0-1 0,0 1 0,0 0 0,0 1 0,1 4 0,-1 0 0,1 0 0,0 0 0,1-1 0,-1 1 0,2 0 0,2 6 0,4 5 0,1-1 0,18 22 0,-18-27 0,-1 2 0,0-1 0,-1 1 0,7 18 0,-20-49 0,0 0 0,1 0 0,1 0 0,0-1 0,1 1 0,1-1 0,2-26 0,-1 36 0,1 0 0,0 0 0,0 0 0,1-1 0,0 1 0,0 0 0,1 1 0,0-1 0,0 0 0,1 1 0,0 0 0,0 0 0,1 0 0,0 0 0,0 1 0,1 0 0,0 0 0,0 0 0,10-7 0,18-5-1365,-3 8-5461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5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24575,'43'-1'0,"-17"0"0,-1 1 0,0 1 0,1 1 0,47 10 0,-67-11 0,0 1 0,-1 0 0,1 0 0,0 1 0,-1 0 0,0 0 0,1 0 0,-1 1 0,0-1 0,-1 1 0,1 0 0,-1 1 0,0-1 0,0 1 0,0 0 0,0 0 0,-1 0 0,0 0 0,0 1 0,0-1 0,-1 1 0,0 0 0,0 0 0,-1 0 0,2 9 0,4 39 0,-3 0 0,-6 105 0,-1-93 0,8 94 0,6-63 0,7 54 0,-2 175 0,-16-322 0,0 1 0,-1-1 0,1 0 0,-1 1 0,0-1 0,-1 0 0,1 0 0,-1 0 0,1 0 0,-1 0 0,-1 0 0,1 0 0,0-1 0,-1 1 0,-5 5 0,2-4 0,0 0 0,0 0 0,-1-1 0,1 1 0,-1-1 0,0-1 0,0 0 0,-11 4 0,3-2 0,-1-1 0,1-1 0,0-1 0,-1 0 0,0-1 0,0 0 0,1-2 0,-24-2 0,7-4-1365,5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04.9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356 61 24575,'0'0'0,"0"0"0,-1 0 0,1 0 0,-1 0 0,1 0 0,-1 0 0,1 0 0,0 0 0,-1 0 0,1 0 0,-1-1 0,1 1 0,-1 0 0,1 0 0,0 0 0,-1 0 0,1-1 0,0 1 0,-1 0 0,1 0 0,0-1 0,-1 1 0,1 0 0,0-1 0,-1 1 0,1 0 0,0-1 0,0 1 0,-1 0 0,1-1 0,0 1 0,0-1 0,0 1 0,0 0 0,-1-1 0,1 1 0,0-1 0,0 1 0,0 0 0,0-1 0,0 1 0,0-1 0,0 1 0,0-1 0,0 1 0,1 0 0,-1-1 0,0 1 0,0-1 0,0 1 0,0 0 0,1-1 0,-1 1 0,0-1 0,0 1 0,0 0 0,1-1 0,0-1 0,1 0 0,-1-1 0,0 1 0,1 0 0,0 0 0,-1 1 0,1-1 0,0 0 0,2-1 0,4-1 0,1 1 0,-1-1 0,1 2 0,0-1 0,0 1 0,-1 1 0,18-1 0,-6 1 0,-1 1 0,34 4 0,-47-3 0,1 1 0,-1-1 0,1 1 0,-1 1 0,0-1 0,0 1 0,0 0 0,0 0 0,-1 1 0,1 0 0,-1 0 0,0 0 0,0 0 0,0 1 0,-1 0 0,1 0 0,-1 0 0,0 1 0,-1-1 0,1 1 0,-1 0 0,0 0 0,-1 0 0,0 0 0,3 12 0,-2-5 0,0 0 0,-1 0 0,-1 1 0,0-1 0,-1 0 0,-1 0 0,0 1 0,0-1 0,-1 0 0,-1 0 0,0 0 0,-6 14 0,-80 158 0,10-23 0,42-76 0,4 2 0,4 2 0,-28 144 0,56-229 0,0 0 0,0 1 0,1-1 0,0 0 0,0 1 0,0-1 0,1 1 0,0-1 0,0 0 0,0 1 0,1-1 0,2 7 0,-2-9 0,0 0 0,0 1 0,1-1 0,-1 0 0,1 0 0,0-1 0,0 1 0,0 0 0,0-1 0,0 0 0,0 1 0,1-1 0,-1-1 0,1 1 0,-1 0 0,9 1 0,-12-3 0,1 0 0,-1 1 0,1-1 0,-1 0 0,1 0 0,-1 0 0,1 0 0,-1 1 0,0-1 0,1 0 0,-1 1 0,1-1 0,-1 0 0,0 1 0,1-1 0,-1 0 0,0 1 0,1-1 0,-1 1 0,0-1 0,0 0 0,1 1 0,-1-1 0,0 1 0,0-1 0,0 1 0,0-1 0,1 2 0,-8 14 0,-29 22 0,19-22 0,5-1 0,0 1 0,2 1 0,0 0 0,0 0 0,2 1 0,0 0 0,2 1 0,0 0 0,0 0 0,2 0 0,-3 27 0,1 24 0,6 130 0,2-116 0,-2-55 0,0 66 0,24 174 0,21-55 0,-19-106 0,17 179 0,-43-278 0,-1 1 0,0-1 0,0 1 0,-1-1 0,0 0 0,0 0 0,-1 1 0,0-2 0,-1 1 0,0 0 0,0-1 0,-1 0 0,0 0 0,-1 0 0,0 0 0,0-1 0,0 0 0,-1 0 0,-12 9 0,-9 5 0,0-1 0,-1-1 0,0-2 0,-34 14 0,51-25-227,0-1-1,-1 0 1,0-1-1,0 0 1,-13 2-1,-5-4-6598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05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0 323 24575,'837'51'0,"-237"-6"0,454-32 0,-1029-13 0,149-4 0,175-26 0,-228 11 0,0-5 0,144-48 0,-239 63-91,0 0 0,-1-1 0,0-2 0,-1-1 0,0 0 0,-1-2 0,-1-1 0,0 0 0,-1-2 0,-1 0 0,-1-2 0,-1 0 0,0-1 0,18-28 0,-22 25-6735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06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24575,'55'2'0,"-1"3"0,0 1 0,72 19 0,-120-24 0,-1 1 0,0 0 0,0 0 0,0 0 0,0 0 0,0 1 0,0 0 0,-1 0 0,1 0 0,-1 0 0,0 1 0,0 0 0,0-1 0,4 7 0,-6-6 0,0-1 0,0 1 0,0-1 0,0 1 0,-1 0 0,1 0 0,-1 0 0,0 0 0,0 0 0,-1 0 0,1 0 0,-1 0 0,0 0 0,0 1 0,0-1 0,-1 0 0,0 0 0,1 0 0,-3 6 0,-2 3 0,0 0 0,-1 0 0,-1 0 0,0-1 0,-1 0 0,-12 15 0,-62 64 0,47-54 0,6-6-682,-37 51-1,49-55-6143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2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24575,'1'3'0,"-1"1"0,1-1 0,1 1 0,-1-1 0,0 1 0,1-1 0,0 0 0,3 5 0,3 6 0,12 26 0,-1 2 0,-1 0 0,-3 1 0,19 87 0,-32-112 0,-1-12 0,0 0 0,0 1 0,0-1 0,0 0 0,6 11 0,-7-17 0,0 0 0,0 1 0,0-1 0,0 0 0,0 0 0,0 0 0,1 0 0,-1 0 0,0 1 0,0-1 0,0 0 0,0 0 0,1 0 0,-1 0 0,0 0 0,0 0 0,0 0 0,1 0 0,-1 0 0,0 0 0,0 0 0,0 0 0,1 0 0,-1 0 0,0 0 0,0 0 0,0 0 0,1 0 0,-1 0 0,0 0 0,0 0 0,0 0 0,1 0 0,-1 0 0,0 0 0,0-1 0,0 1 0,0 0 0,1 0 0,-1 0 0,0 0 0,0 0 0,0-1 0,0 1 0,0 0 0,0 0 0,1 0 0,-1 0 0,0-1 0,0 1 0,0 0 0,0 0 0,0 0 0,0-1 0,0 1 0,0 0 0,0 0 0,0 0 0,0-1 0,0 1 0,0 0 0,0 0 0,0 0 0,0-1 0,0 1 0,0 0 0,5-20 0,11-77-89,-5 29-336,2 1-1,37-112 1,-30 132-6401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2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24575,'8'0'0,"0"0"0,-1 0 0,1-1 0,0 0 0,-1 0 0,1-1 0,-1 0 0,11-5 0,-14 5 0,0 0 0,-1 0 0,1-1 0,-1 0 0,0 0 0,0 0 0,0 0 0,0 0 0,0 0 0,-1-1 0,1 0 0,-1 1 0,0-1 0,0 0 0,0 0 0,1-7 0,0 3 0,-1-1 0,-1 1 0,1-1 0,-1 0 0,-1-10 0,0 18 0,0-1 0,0 0 0,0 1 0,0-1 0,0 0 0,-1 1 0,1-1 0,-1 0 0,1 1 0,-1-1 0,0 1 0,0-1 0,0 1 0,-1-3 0,1 4 0,1-1 0,-1 1 0,0-1 0,0 1 0,0 0 0,0-1 0,0 1 0,1 0 0,-1 0 0,0-1 0,0 1 0,0 0 0,0 0 0,0 0 0,0 0 0,0 0 0,0 0 0,0 1 0,0-1 0,0 0 0,1 0 0,-1 1 0,0-1 0,0 0 0,0 1 0,0-1 0,1 1 0,-2 0 0,-4 3 0,1 0 0,0 0 0,0 1 0,0 0 0,1 0 0,0 0 0,0 0 0,0 1 0,0-1 0,1 1 0,0 0 0,0 0 0,1 0 0,-1 1 0,1-1 0,-1 8 0,0 0 0,0-1 0,1 1 0,0 0 0,1 0 0,1 0 0,2 25 0,-1-33 5,0-1 1,1 1-1,0-1 0,-1 0 0,2 0 0,-1 0 1,1 0-1,-1 0 0,1 0 0,1-1 1,-1 1-1,0-1 0,1 0 0,0 0 0,0 0 1,1-1-1,-1 0 0,1 1 0,-1-1 0,1-1 1,0 1-1,7 2 0,-7-3-60,-1-1 0,1 1 0,-1-1 0,1-1 0,0 1 0,-1 0 0,1-1 0,0 0 0,0 0 0,-1-1 0,1 1 0,0-1 0,-1 0 0,1 0 0,0-1 0,-1 1 0,0-1 0,1 0 0,-1 0 0,0-1 0,0 1 0,0-1 0,0 0 0,-1 0 0,1 0 0,3-4 0,12-17-6771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2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24575,'0'7'0,"1"-1"0,0 0 0,0 0 0,0 0 0,1 0 0,0 0 0,0 0 0,0 0 0,1-1 0,0 1 0,7 9 0,5 4 0,31 32 0,-29-34 0,21 28 0,-31-34 0,0 0 0,10 23 0,-16-32 0,0 0 0,0 1 0,0-1 0,0 1 0,0-1 0,0 1 0,-1-1 0,1 1 0,-1-1 0,0 1 0,0-1 0,0 1 0,0-1 0,0 1 0,-1 0 0,1-1 0,-1 1 0,1-1 0,-1 1 0,0-1 0,-1 3 0,2-4 0,-1-1 0,1 0 0,0 0 0,0 1 0,-1-1 0,1 0 0,0 0 0,-1 1 0,1-1 0,0 0 0,-1 0 0,1 0 0,0 0 0,-1 1 0,1-1 0,0 0 0,-1 0 0,1 0 0,0 0 0,-1 0 0,1 0 0,-1 0 0,1 0 0,0 0 0,-1 0 0,1 0 0,0 0 0,-1 0 0,1 0 0,0-1 0,-1 1 0,0 0 0,-11-12 0,-3-17 0,9 17 12,2-1 0,0 0 0,0 0 0,1 0 0,1-1 0,0 1 0,1-1 0,1 1 0,0-15 0,1 20-86,0 2-1,0-1 1,0 0 0,1 0 0,0 0-1,1 0 1,-1 1 0,1 0 0,0-1-1,1 1 1,-1 0 0,1 0 0,1 1-1,-1-1 1,1 1 0,0 0 0,0 0-1,0 1 1,7-5 0,11-5-6752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2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43 24575,'0'-2'0,"0"1"0,0-1 0,0 0 0,0 1 0,0-1 0,0 1 0,-1-1 0,1 0 0,-1 1 0,1-1 0,-1 1 0,1-1 0,-1 1 0,0-1 0,0 1 0,1 0 0,-1-1 0,0 1 0,0 0 0,-1 0 0,1-1 0,0 1 0,0 0 0,-1 0 0,1 0 0,0 1 0,-1-1 0,1 0 0,-1 0 0,1 1 0,-1-1 0,1 1 0,-1-1 0,1 1 0,-1 0 0,0 0 0,-2-1 0,-1 1 0,1 1 0,0-1 0,-1 1 0,1 0 0,0 0 0,-1 0 0,1 0 0,0 1 0,0 0 0,0 0 0,0 0 0,-6 5 0,5-3 0,0 1 0,0-1 0,0 1 0,1 0 0,0 1 0,0-1 0,0 1 0,1 0 0,0 0 0,-4 10 0,6-15 0,0 1 0,1 0 0,-1 0 0,1 0 0,-1 0 0,1 0 0,0 0 0,0 0 0,0-1 0,0 1 0,0 0 0,0 0 0,1 0 0,-1 0 0,0 0 0,1 0 0,0 0 0,-1-1 0,1 1 0,0 0 0,0 0 0,0-1 0,0 1 0,0-1 0,0 1 0,1-1 0,-1 1 0,0-1 0,1 0 0,-1 0 0,1 1 0,0-1 0,-1 0 0,1 0 0,0-1 0,-1 1 0,1 0 0,0-1 0,0 1 0,2 0 0,43 4 0,-39-5 0,0 0 0,0 1 0,0 0 0,16 3 0,-23-3 0,1 0 0,0 0 0,0 0 0,0-1 0,-1 2 0,1-1 0,0 0 0,-1 0 0,1 0 0,-1 1 0,1-1 0,-1 1 0,0-1 0,0 1 0,1 0 0,-1-1 0,0 1 0,0 0 0,-1 0 0,1 0 0,0 0 0,-1 0 0,1-1 0,0 4 0,-1-3 5,0 1 1,0-1-1,0 1 0,0-1 0,-1 1 0,1-1 1,-1 0-1,1 1 0,-1-1 0,0 1 1,0-1-1,0 0 0,0 0 0,0 1 0,0-1 1,-1 0-1,1 0 0,-1 0 0,1-1 0,-1 1 1,0 0-1,-3 2 0,4-3-55,-1 0 1,1 0-1,-1 0 1,0 0-1,1 0 1,-1 0-1,0 0 1,0-1-1,0 1 1,1-1-1,-1 1 1,0-1-1,0 0 1,0 1-1,0-1 1,0 0-1,0 0 1,0-1-1,1 1 1,-1 0-1,0-1 1,0 1-1,0-1 1,0 1-1,1-1 1,-1 0-1,0 0 1,1 0-1,-4-2 1,-7-10-6777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2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24575,'0'9'0,"5"8"0,1 5 0,0 4 0,3 2 0,5-4 0,0-6-8191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24575,'-8'12'0,"1"1"0,1-1 0,0 2 0,0-1 0,2 1 0,0-1 0,0 1 0,1 0 0,1 1 0,0-1 0,1 0 0,0 1 0,2 16 0,0-28 0,0 1 0,1-1 0,-1 0 0,0 1 0,1-1 0,0 0 0,-1 0 0,1 0 0,1 0 0,-1-1 0,0 1 0,1 0 0,-1-1 0,1 0 0,0 1 0,0-1 0,0 0 0,0-1 0,0 1 0,0 0 0,0-1 0,1 0 0,-1 0 0,0 0 0,1 0 0,5 1 0,-3-1 0,0 0 0,1-1 0,-1 1 0,0-1 0,0-1 0,1 1 0,-1-1 0,0 0 0,0 0 0,0-1 0,0 0 0,0 0 0,0 0 0,8-5 0,-7 2 0,-1-1 0,1 0 0,-1 0 0,0 0 0,0-1 0,-1 0 0,0 0 0,0-1 0,0 1 0,-1-1 0,4-10 0,-2 2 0,-1 1 0,0-1 0,-1 0 0,-1 0 0,2-18 0,-5 29 0,0 0 0,-1-1 0,1 1 0,-1 0 0,0 0 0,0-1 0,-1 1 0,0 0 0,0 0 0,0 1 0,0-1 0,-1 0 0,1 1 0,-1-1 0,0 1 0,-7-7 0,8 9 0,1 0 0,-1 1 0,0-1 0,0 0 0,0 1 0,0 0 0,0-1 0,0 1 0,0 0 0,-1 0 0,1 0 0,0 1 0,-1-1 0,1 0 0,0 1 0,-1 0 0,1-1 0,-1 1 0,1 0 0,-1 0 0,1 0 0,-1 1 0,1-1 0,0 1 0,-1-1 0,1 1 0,0 0 0,-1 0 0,1 0 0,0 0 0,0 0 0,0 0 0,0 1 0,0-1 0,0 1 0,0-1 0,-2 3 0,-1 1-114,1 1 1,0-1-1,0 1 0,1 0 0,-1 0 1,1 0-1,0 1 0,1-1 0,0 1 1,0-1-1,-2 9 0,-1 13-6712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24575,'7'7'0,"-2"1"0,1-1 0,-1 1 0,0 0 0,-1 0 0,1 1 0,3 11 0,16 64 0,-9 42 0,-15-142 0,1 0 0,0 0 0,1 0 0,0 0 0,2 0 0,-1 0 0,9-19 0,-10 29 0,0 0 0,1 0 0,0 1 0,0-1 0,0 1 0,1-1 0,0 1 0,0 0 0,0 1 0,0-1 0,1 1 0,0 0 0,0 0 0,0 0 0,0 0 0,1 1 0,-1 0 0,1 0 0,0 1 0,0 0 0,9-3 0,-13 5 0,0 0 0,0-1 0,0 1 0,0 0 0,0 1 0,0-1 0,1 0 0,-1 0 0,0 1 0,0 0 0,-1-1 0,1 1 0,0 0 0,0 0 0,0 0 0,0 0 0,-1 0 0,1 0 0,0 0 0,-1 1 0,1-1 0,-1 1 0,0-1 0,1 1 0,-1-1 0,0 1 0,0 0 0,0 0 0,0 0 0,0-1 0,0 1 0,-1 0 0,1 0 0,-1 0 0,1 0 0,-1 3 0,4 11 0,-2-1 0,0 1 0,-1 28 0,-1-23 0,0-8-227,1-1-1,1 1 1,0 0-1,0-1 1,8 21-1,-1-13-6598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24575,'4'-7'0,"0"1"0,0-1 0,-1 0 0,1 0 0,-2 0 0,1 0 0,-1-1 0,0 1 0,0-1 0,0-11 0,1 4 0,5-37 0,4-93 0,-12 171 0,-2-8 0,2 1 0,0-1 0,2 1 0,4 25 0,-5-41 0,-1-1 0,1 1 0,-1 0 0,1 0 0,0-1 0,0 1 0,0 0 0,1-1 0,-1 1 0,1-1 0,-1 0 0,1 1 0,0-1 0,0 0 0,0 0 0,0 0 0,0 0 0,1 0 0,-1-1 0,0 1 0,1-1 0,-1 1 0,1-1 0,0 0 0,-1 0 0,1 0 0,0-1 0,0 1 0,-1 0 0,1-1 0,0 0 0,0 0 0,0 0 0,0 0 0,4-1 0,0 0 0,-1-1 0,1 0 0,-1 0 0,1-1 0,-1 0 0,0 0 0,0-1 0,0 1 0,-1-1 0,1-1 0,-1 1 0,0-1 0,0 0 0,0 0 0,-1 0 0,0 0 0,0-1 0,0 0 0,2-6 0,3-4 0,-1-1 0,-1 1 0,-1-1 0,0-1 0,-2 1 0,4-20 0,-7 30 0,0-1 0,0 0 0,0 1 0,-1-1 0,0 0 0,-2-11 0,-4 10 0,1 14 0,-2 21 0,4-15-80,1 1 0,1 0-1,0-1 1,1 1 0,0 0-1,0 0 1,1-1 0,1 1-1,0 0 1,1-1 0,0 0 0,1 1-1,0-1 1,0 0 0,2-1-1,8 16 1,14 9-6746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47 158 24575,'4'0'0,"0"-1"0,0 0 0,0 0 0,0 0 0,-1 0 0,1-1 0,0 1 0,-1-1 0,1 0 0,-1 0 0,0 0 0,0-1 0,0 1 0,0-1 0,0 0 0,0 0 0,0 0 0,-1 0 0,0 0 0,3-4 0,-3 3 0,1 1 0,-1-1 0,0 0 0,0 0 0,0 0 0,-1-1 0,0 1 0,1 0 0,-2-1 0,1 1 0,0-1 0,-1 1 0,0-1 0,0 1 0,0-1 0,0 1 0,-2-7 0,2 10 0,-1-1 0,1 1 0,0-1 0,-1 1 0,1 0 0,-1-1 0,0 1 0,1 0 0,-1 0 0,0-1 0,0 1 0,0 0 0,0 0 0,0 0 0,0 0 0,0 0 0,0 0 0,0 0 0,-1 0 0,1 1 0,0-1 0,-1 0 0,1 1 0,0-1 0,-1 1 0,1-1 0,-1 1 0,1 0 0,-1-1 0,1 1 0,0 0 0,-1 0 0,1 0 0,-1 0 0,1 1 0,-1-1 0,1 0 0,-1 1 0,1-1 0,-3 2 0,0-1 0,-1 2 0,1-1 0,0 0 0,0 1 0,0 0 0,1 0 0,-1 0 0,0 1 0,1-1 0,0 1 0,-4 6 0,2-2 0,0 0 0,0 0 0,1 1 0,1 0 0,-1 0 0,2 0 0,-1 0 0,1 1 0,0-1 0,1 1 0,0-1 0,1 1 0,0-1 0,1 12 0,0-15 0,1 0 0,-1 0 0,1 0 0,0 0 0,0-1 0,1 1 0,0-1 0,0 0 0,0 1 0,0-1 0,1-1 0,0 1 0,0 0 0,0-1 0,1 0 0,-1 0 0,1 0 0,0-1 0,0 0 0,0 0 0,1 0 0,-1 0 0,10 2 0,37 9-1365,0-6-5461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24575,'3'-24'0,"0"0"0,2 0 0,0 1 0,2 0 0,0 0 0,17-35 0,-2 1 0,-22 57 0,0 0 0,0 0 0,0 0 0,0 0 0,0-1 0,0 1 0,0 0 0,0 0 0,0 0 0,0 0 0,0 0 0,0 0 0,0 0 0,1-1 0,-1 1 0,0 0 0,0 0 0,0 0 0,0 0 0,0 0 0,0 0 0,0 0 0,0 0 0,0 0 0,0 0 0,1 0 0,-1 0 0,0-1 0,0 1 0,0 0 0,0 0 0,0 0 0,0 0 0,0 0 0,1 0 0,-1 0 0,0 0 0,0 0 0,0 0 0,0 0 0,0 0 0,0 0 0,0 0 0,0 0 0,1 0 0,-1 1 0,0-1 0,0 0 0,0 0 0,0 0 0,0 0 0,0 0 0,0 0 0,0 0 0,1 0 0,-1 0 0,0 0 0,0 0 0,0 0 0,0 1 0,0-1 0,0 0 0,0 0 0,0 0 0,0 0 0,0 0 0,7 14 0,6 31 0,-9-30 0,0-1 0,1 0 0,0-1 0,1 1 0,1-1 0,9 15 0,-15-26 0,0 0 0,0-1 0,1 1 0,-1 0 0,0-1 0,0 1 0,1-1 0,-1 1 0,1-1 0,0 0 0,-1 1 0,1-1 0,0 0 0,0 0 0,0 0 0,0 0 0,0-1 0,0 1 0,0 0 0,0-1 0,0 0 0,0 1 0,0-1 0,0 0 0,0 0 0,0 0 0,0 0 0,0 0 0,0-1 0,0 1 0,0-1 0,0 1 0,0-1 0,0 0 0,0 0 0,0 0 0,0 0 0,0 0 0,-1 0 0,1 0 0,0-1 0,-1 1 0,1 0 0,-1-1 0,0 0 0,2-1 0,6-8 0,0 0 0,0 0 0,-1 0 0,-1-1 0,0-1 0,-1 1 0,0-1 0,-1 0 0,-1 0 0,6-25 0,-11 44-82,-2 13 135,0 0 0,1 0 0,2 24 1,0-37-137,0 1-1,1-1 1,-1 1 0,2-1 0,-1 1 0,1-1 0,0 0 0,0 0 0,0 1 0,1-2 0,0 1 0,1 0-1,-1-1 1,1 1 0,0-1 0,0 0 0,7 6 0,9 3-6743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95 24575,'0'10'0,"-1"5"0,1 0 0,1-1 0,1 1 0,6 27 0,-8-40 0,1 0 0,-1 0 0,1 1 0,0-1 0,-1 0 0,1 0 0,0-1 0,1 1 0,-1 0 0,0 0 0,0 0 0,1-1 0,-1 1 0,1-1 0,0 1 0,-1-1 0,1 1 0,0-1 0,0 0 0,0 0 0,0 0 0,0 0 0,0 0 0,0-1 0,0 1 0,0-1 0,0 1 0,0-1 0,0 1 0,1-1 0,-1 0 0,0 0 0,0 0 0,0-1 0,1 1 0,-1 0 0,0-1 0,0 0 0,0 1 0,0-1 0,3-1 0,-2 0 0,0 1 0,0-1 0,0 0 0,0 0 0,0-1 0,0 1 0,0 0 0,-1-1 0,1 0 0,-1 1 0,0-1 0,0 0 0,0 0 0,0-1 0,0 1 0,-1 0 0,1 0 0,-1-1 0,0 1 0,0-1 0,0 1 0,0-1 0,-1 0 0,0 1 0,0-1 0,0-4 0,0-1 0,0 1 0,-1-1 0,0 1 0,0 0 0,-1 0 0,0 0 0,0-1 0,-1 2 0,0-1 0,-7-11 0,7 14 9,-1 0 1,0 0-1,0 1 0,0-1 0,0 1 1,-1 0-1,0 0 0,0 1 0,0 0 0,0-1 1,-1 2-1,-7-4 0,12 5-20,-1 0 0,0 1-1,0 0 1,1-1 0,-1 1 0,0 0 0,0 0 0,0 0-1,0 0 1,1 0 0,-1 0 0,0 0 0,0 1 0,0-1-1,1 1 1,-1-1 0,-3 2 0,3 0-57,1-1 1,-1 1-1,0-1 1,1 1-1,-1 0 0,1 0 1,0-1-1,0 1 1,-1 0-1,1 0 1,0 0-1,1 0 0,-1 1 1,0-1-1,1 0 1,-1 0-1,1 0 1,-1 3-1,-1 22-6758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24575,'0'8'0,"-1"-1"0,-1 0 0,0 0 0,0 0 0,0 0 0,0 0 0,-5 7 0,-7 21 0,-43 179 0,56-213 0,1 0 0,0 0 0,-1 0 0,1 0 0,0 0 0,0 0 0,0 0 0,0 0 0,0 1 0,0-1 0,0 0 0,0 0 0,0 0 0,0 0 0,1 2 0,-1-3 0,1 0 0,-1 0 0,0 1 0,1-1 0,-1 0 0,0 0 0,1 0 0,-1 1 0,0-1 0,1 0 0,-1 0 0,0 0 0,1 0 0,-1 0 0,0 0 0,1 0 0,-1 0 0,1 0 0,-1 0 0,0 0 0,1 0 0,-1 0 0,1 0 0,-1 0 0,0 0 0,1 0 0,-1 0 0,1-1 0,34-19 0,-22 11 0,-5 5 0,-1 0 0,1 0 0,0 1 0,1 0 0,-1 1 0,0 0 0,15-2 0,-21 3 0,0 1 0,0 0 0,0 0 0,0 0 0,0 1 0,0-1 0,0 0 0,0 1 0,-1-1 0,1 1 0,0-1 0,0 1 0,0 0 0,-1 0 0,1 0 0,0 0 0,-1 0 0,1 0 0,-1 0 0,1 1 0,-1-1 0,0 0 0,0 1 0,1-1 0,-1 1 0,0 0 0,0-1 0,-1 1 0,1 0 0,0 0 0,0-1 0,-1 1 0,1 0 0,-1 0 0,0 0 0,1 0 0,-1 0 0,0 0 0,0 3 0,-1-1 6,1 0 0,0 0 0,-1 0 0,0-1 0,0 1 0,0 0 0,0-1 0,-1 1 0,1-1 0,-1 1 0,0-1 0,0 0 0,0 1 0,0-1 0,-1 0 0,1-1 0,-1 1 0,0 0 0,-5 3 0,4-3-120,-1 1 0,0-1-1,1 0 1,-1-1 0,0 1 0,-1-1-1,1 0 1,0 0 0,-1-1 0,1 0-1,-1 1 1,-9-1 0,-4-3-6712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24575,'0'5'0,"0"6"0,5 5 0,1 5 0,0 4 0,3-3 0,0 0 0,4-5 0,-1-4-8191</inkml:trace>
  <inkml:trace contextRef="#ctx0" brushRef="#br0" timeOffset="1">27 0 24575,'0'5'0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24575,'6'0'0,"-1"-1"0,0 0 0,1-1 0,-1 1 0,0-1 0,0 0 0,0 0 0,0 0 0,0-1 0,-1 0 0,1 0 0,-1 0 0,0-1 0,0 1 0,0-1 0,7-8 0,1-3 0,-1 0 0,0-1 0,13-25 0,-11 14 0,-2 0 0,-1 0 0,0 0 0,-3-1 0,0-1 0,-2 1 0,-1-1 0,1-36 0,-5 59 0,0 0 0,0 0 0,-1 1 0,0-1 0,0 0 0,-2-5 0,3 10 0,0 0 0,-1 0 0,1 0 0,0 0 0,-1 1 0,1-1 0,-1 0 0,1 0 0,-1 1 0,1-1 0,-1 0 0,1 1 0,-1-1 0,0 0 0,1 1 0,-1-1 0,0 1 0,0-1 0,1 1 0,-1-1 0,0 1 0,0 0 0,0-1 0,1 1 0,-1 0 0,0 0 0,0-1 0,0 1 0,0 0 0,0 0 0,0 0 0,1 0 0,-1 0 0,0 0 0,0 1 0,0-1 0,0 0 0,0 0 0,0 1 0,1-1 0,-1 0 0,0 1 0,0-1 0,1 1 0,-1-1 0,-1 2 0,-3 1 0,0 1 0,0 0 0,1 0 0,0 1 0,0-1 0,0 1 0,0 0 0,0 0 0,-5 11 0,-20 54 0,28-69 0,-10 31 0,1 0 0,-10 57 0,18-73 0,0 0 0,1-1 0,1 1 0,0 0 0,1 0 0,0-1 0,8 31 0,-7-41-72,0 1 1,0-1-1,1 0 0,-1 0 0,1 0 0,0 0 0,1 0 0,-1-1 1,1 1-1,0-1 0,0 0 0,0 0 0,1-1 0,-1 1 0,1-1 1,0 0-1,0 0 0,10 4 0,21 6-6754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50 151 24575,'3'-1'0,"0"1"0,1 0 0,-1-1 0,0 0 0,0 0 0,0 0 0,0 0 0,0 0 0,0 0 0,0-1 0,0 0 0,0 1 0,0-1 0,-1 0 0,1-1 0,-1 1 0,0 0 0,0-1 0,1 1 0,-2-1 0,1 1 0,0-1 0,1-4 0,0 3 0,-1 0 0,0-1 0,-1 0 0,1 1 0,-1-1 0,0 0 0,0 0 0,0 0 0,-1 0 0,0 0 0,0 0 0,0 0 0,0 0 0,-3-8 0,3 12 0,0-1 0,0 1 0,0 0 0,0 0 0,-1 0 0,1 0 0,0 0 0,-1 0 0,1 0 0,-1-1 0,1 1 0,-1 0 0,0 1 0,1-1 0,-1 0 0,0 0 0,0 0 0,0 0 0,0 0 0,0 1 0,1-1 0,-1 0 0,0 1 0,0-1 0,-1 1 0,1-1 0,0 1 0,0 0 0,0-1 0,0 1 0,0 0 0,0 0 0,-1 0 0,1 0 0,0 0 0,0 0 0,0 0 0,0 0 0,-1 0 0,1 0 0,0 1 0,0-1 0,0 0 0,0 1 0,0-1 0,0 1 0,0-1 0,-2 2 0,-2 2 0,-1-1 0,1 1 0,0 0 0,1 1 0,-1-1 0,1 1 0,-6 8 0,5-6 0,0 1 0,1-1 0,0 1 0,0 0 0,1 0 0,0 0 0,0 1 0,1-1 0,0 1 0,1-1 0,-1 17 0,2-21 0,0 0 0,1 0 0,-1 0 0,1 0 0,0 0 0,0 0 0,0 0 0,1-1 0,-1 1 0,1 0 0,0-1 0,0 1 0,0-1 0,1 0 0,-1 0 0,1 1 0,0-2 0,0 1 0,0 0 0,0-1 0,0 1 0,1-1 0,-1 0 0,1 0 0,-1 0 0,1 0 0,5 1 0,-2-1-170,0 0-1,0 0 0,0-1 1,1 1-1,-1-2 0,1 1 1,12-1-1,12-4-6655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24575,'0'9'0,"0"3"-8191</inkml:trace>
  <inkml:trace contextRef="#ctx0" brushRef="#br0" timeOffset="1">0 243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24575,'15'215'0,"-2"-66"0,-35-445 0,21 281 0,0 0 0,1 0 0,1 0 0,0 0 0,1 0 0,1 0 0,5-19 0,-4 24 0,0 1 0,0 0 0,1 0 0,0 0 0,1 1 0,0 0 0,0 0 0,1 0 0,-1 1 0,2 0 0,-1 0 0,10-6 0,-4 3-124,0 1 0,0 1 0,1 0 0,0 1 0,0 0 0,1 1-1,0 0 1,0 2 0,1 0 0,21-4 0,-2 7-6702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24575,'5'0'0,"10"-5"0,8-1 0,9-4 0,8-1 0,2 2 0,-2 2 0,-7 3-8191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52 244 24575,'2'0'0,"-1"0"0,1-1 0,-1 0 0,0 1 0,1-1 0,-1 0 0,1 1 0,-1-1 0,0 0 0,0 0 0,1 0 0,-1 0 0,0 0 0,0-1 0,1-1 0,19-25 0,-14 17 0,2-2 0,0-1 0,-1 0 0,-1 0 0,0 0 0,-1-1 0,-1 0 0,7-29 0,-11 43 0,-1-1 0,0 0 0,1 1 0,-1-1 0,0 1 0,0-1 0,0 1 0,0-1 0,0 0 0,0 1 0,0-1 0,-1 1 0,1-1 0,-1 1 0,1-1 0,-1 1 0,1-1 0,-1 1 0,0 0 0,0-1 0,1 1 0,-1 0 0,0-1 0,0 1 0,-1 0 0,1 0 0,0 0 0,0 0 0,0 0 0,-1 0 0,1 0 0,-3 0 0,2 0 0,0 1 0,-1 0 0,1 0 0,0 0 0,-1 0 0,1 0 0,0 0 0,-1 1 0,1-1 0,0 1 0,0 0 0,-1 0 0,1 0 0,0 0 0,0 0 0,0 0 0,0 0 0,0 0 0,0 1 0,1-1 0,-4 4 0,-3 5 0,0 0 0,0 1 0,1 0 0,0 0 0,1 0 0,0 1 0,1 0 0,1 0 0,-6 22 0,2 0 0,1 0 0,-3 49 0,10-69 17,-1 0 0,2 0 1,0-1-1,1 1 0,0 0 0,6 19 0,-7-29-68,0 0 0,0-1-1,0 1 1,1-1 0,-1 0 0,1 1 0,0-1-1,0 0 1,0 0 0,0 0 0,0 0 0,1-1-1,0 1 1,-1 0 0,1-1 0,0 0-1,0 0 1,0 0 0,0 0 0,1 0 0,-1-1-1,0 1 1,1-1 0,-1 0 0,1 0 0,0 0-1,-1 0 1,8 0 0,8-4-6775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21 104 24575,'0'8'0,"-1"1"0,-1 0 0,0 0 0,-3 11 0,-6 28 0,11-43 0,0 0 0,1 0 0,-1 0 0,1 0 0,0 1 0,0-1 0,1 0 0,-1-1 0,1 1 0,0 0 0,0 0 0,1-1 0,0 1 0,-1-1 0,1 0 0,1 0 0,-1 0 0,1 0 0,5 4 0,-6-6 0,0 0 0,0 0 0,0 0 0,0 0 0,0 0 0,1-1 0,-1 1 0,1-1 0,-1 0 0,1 0 0,0-1 0,-1 1 0,1-1 0,0 0 0,-1 1 0,1-2 0,0 1 0,0 0 0,-1-1 0,1 0 0,-1 1 0,1-2 0,-1 1 0,1 0 0,-1-1 0,1 1 0,5-5 0,-3 1 0,-1 0 0,1 0 0,-1-1 0,0 0 0,0 0 0,-1 0 0,0 0 0,0-1 0,0 0 0,-1 0 0,0 0 0,0 0 0,-1 0 0,0 0 0,0-1 0,-1 0 0,1-11 0,0 11 0,-2-1 0,1 0 0,-1 1 0,0-1 0,-1 1 0,0-1 0,-1 0 0,1 1 0,-2 0 0,1-1 0,-1 1 0,0 0 0,-1 0 0,0 1 0,-7-11 0,9 15 0,0 0 0,0 1 0,0-1 0,-1 1 0,1-1 0,-1 1 0,1 0 0,-1 0 0,0 0 0,0 1 0,0-1 0,0 1 0,0-1 0,-1 1 0,1 0 0,0 0 0,0 0 0,-1 1 0,1-1 0,-1 1 0,1 0 0,-1 0 0,1 0 0,0 0 0,-1 1 0,1-1 0,0 1 0,-1 0 0,1 0 0,0 0 0,0 0 0,-1 1 0,1-1 0,0 1 0,1 0 0,-1 0 0,0 0 0,0 0 0,1 0 0,-1 1 0,1-1 0,0 1 0,0 0 0,0-1 0,0 1 0,0 0 0,-1 4 0,-10 24-1365,4-1-5461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24575,'1'0'0,"-1"0"0,1 1 0,0-1 0,0 0 0,0 1 0,-1-1 0,1 0 0,0 1 0,-1-1 0,1 1 0,0-1 0,-1 1 0,1-1 0,0 1 0,-1 0 0,1-1 0,-1 1 0,1-1 0,-1 1 0,0 0 0,1 0 0,0 1 0,7 21 0,-6-15 0,3 10 0,-1-1 0,4 36 0,-7-38 0,1 1 0,1 0 0,8 26 0,-11-42 0,0 0 0,0 1 0,0-1 0,0 0 0,0 1 0,1-1 0,-1 0 0,0 1 0,0-1 0,0 0 0,0 0 0,0 1 0,1-1 0,-1 0 0,0 1 0,0-1 0,0 0 0,1 0 0,-1 0 0,0 1 0,0-1 0,1 0 0,-1 0 0,0 0 0,1 0 0,-1 1 0,0-1 0,1 0 0,-1 0 0,0 0 0,1 0 0,-1 0 0,0 0 0,0 0 0,1 0 0,-1 0 0,0 0 0,1 0 0,-1 0 0,0 0 0,1 0 0,-1 0 0,0-1 0,1 1 0,-1 0 0,0 0 0,1 0 0,-1 0 0,0 0 0,0-1 0,1 1 0,-1 0 0,0 0 0,0-1 0,0 1 0,1 0 0,-1 0 0,0-1 0,0 1 0,0 0 0,0-1 0,1 1 0,-1 0 0,0-1 0,13-24 0,-11 20 0,-1 2 0,47-89 0,-43 84 0,0-1 0,1 1 0,1 0 0,-1 0 0,1 1 0,1 0 0,-1 0 0,10-6 0,-16 12 0,1 0 0,0 0 0,-1-1 0,1 2 0,0-1 0,0 0 0,0 0 0,0 0 0,-1 1 0,1-1 0,0 1 0,0 0 0,0 0 0,0-1 0,0 1 0,0 0 0,0 1 0,0-1 0,3 1 0,-3-1 0,-1 1 0,0 0 0,1 0 0,-1 0 0,1 0 0,-1 0 0,0 1 0,0-1 0,0 0 0,0 1 0,0-1 0,0 0 0,0 1 0,0-1 0,0 1 0,-1 0 0,2 2 0,1 7 0,-1 1 0,0 0 0,-1-1 0,0 24 0,-1-34 0,-3 103-1365,2-86-5461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3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24575,'0'9'0,"0"13"0,0 11 0,0 14 0,0 8 0,0 4 0,0 6 0,9 1 0,3-2 0,0-6 0,-3-10 0,-2-7 0,-3-12-8191</inkml:trace>
  <inkml:trace contextRef="#ctx0" brushRef="#br0" timeOffset="1">0 298 24575,'5'-5'0,"5"-1"0,12 0 0,10 2 0,4 0 0,1 2 0,-1 1 0,-7 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4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4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1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24575,'3'0'0,"0"-1"0,0 1 0,0-1 0,0 0 0,0 1 0,0-1 0,0 0 0,0-1 0,0 1 0,-1 0 0,1-1 0,0 0 0,-1 0 0,1 1 0,-1-2 0,0 1 0,0 0 0,0 0 0,0-1 0,2-3 0,4-6 0,-1 0 0,0-1 0,6-17 0,1-1 0,23-38 0,-50 145 0,4-28 0,-4 55 0,12-52 0,11 100 0,-10-148 0,1 0 0,-1-1 0,0 1 0,0 0 0,0-1 0,0 1 0,0 0 0,0-1 0,-1 1 0,1 0 0,-1-1 0,0 1 0,0-1 0,0 1 0,0-1 0,0 1 0,0-1 0,-1 0 0,1 1 0,-1-1 0,-2 2 0,0-1 0,1-1 0,-1 0 0,0 0 0,1 0 0,-1-1 0,0 1 0,0-1 0,0 0 0,0 0 0,0-1 0,0 1 0,-7-1 0,-7 1 0,27-3 0,27-2 0,54-3-1365,-59 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1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 24575,'0'-1'0,"0"0"0,1 0 0,-1 0 0,0 0 0,1 0 0,-1 0 0,1 0 0,-1 0 0,1 0 0,0 1 0,-1-1 0,1 0 0,0 0 0,0 1 0,0-1 0,-1 0 0,1 1 0,0-1 0,0 1 0,0-1 0,0 1 0,0 0 0,0-1 0,0 1 0,0 0 0,0 0 0,2-1 0,33-4 0,-30 5 0,13-1 0,-14 2 0,0-1 0,-1 0 0,1-1 0,0 1 0,0-1 0,8-2 0,-14-1 0,-8-1 0,-12-2 0,17 6 0,0 1 0,0-1 0,0 1 0,0 0 0,0 0 0,-1 0 0,1 0 0,0 1 0,0-1 0,0 1 0,0 0 0,0 0 0,0 1 0,0-1 0,1 1 0,-1 0 0,-4 3 0,3-1 0,0 0 0,0 1 0,0-1 0,1 1 0,-1 0 0,1 0 0,1 1 0,-1-1 0,1 1 0,-3 7 0,0-1 0,2 0 0,0 1 0,0 0 0,1 0 0,1-1 0,0 2 0,0-1 0,2 0 0,0 0 0,2 22 0,-2-32 0,1 0 0,0 0 0,0 0 0,0 0 0,0 0 0,0 0 0,0 0 0,1 0 0,0 0 0,-1-1 0,1 1 0,0-1 0,0 1 0,0-1 0,1 0 0,-1 0 0,1 0 0,-1 0 0,1 0 0,0 0 0,-1-1 0,1 1 0,0-1 0,0 0 0,0 0 0,0 0 0,0 0 0,0 0 0,6 0 0,8 0 0,-1-1 0,1 0 0,0-1 0,26-5 0,-6 2 0,-29 3 0,0 0 0,0 1 0,0 0 0,0 0 0,0 1 0,0 0 0,0 0 0,11 4 0,-15-3 0,-1 0 0,1-1 0,-1 1 0,0 1 0,0-1 0,0 0 0,0 1 0,0-1 0,-1 1 0,1 0 0,-1 0 0,0 0 0,1 0 0,-1 0 0,-1 1 0,1-1 0,0 1 0,-1-1 0,0 1 0,1 4 0,-1-3 7,0 0-1,0 0 0,-1 1 0,0-1 1,0 0-1,-1 0 0,1 1 1,-1-1-1,0 0 0,0 0 1,-1 0-1,0 0 0,0 0 0,0 0 1,0 0-1,-1-1 0,0 1 1,-6 7-1,7-9-59,0 0 0,-1 0 0,1 0 0,-1-1 0,0 1 0,1-1 0,-1 0 0,0 0 0,0 0 0,-1 0 0,1 0 0,0-1 0,-1 0-1,1 1 1,-1-1 0,1 0 0,-1-1 0,1 1 0,-1-1 0,0 1 0,1-1 0,-1 0 0,0 0 0,1-1 0,-1 1 0,0-1 0,-6-2 0,-9-7-6773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1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83 153 24575,'-3'0'0,"0"1"0,-1-1 0,1 1 0,0 0 0,0 0 0,0 0 0,0 0 0,0 1 0,1-1 0,-1 1 0,0 0 0,1 0 0,-1 0 0,1 0 0,-1 0 0,1 0 0,0 1 0,0-1 0,0 1 0,0-1 0,1 1 0,-1 0 0,1 0 0,-1 0 0,1-1 0,-1 5 0,-2 3 0,1 1 0,0-1 0,1 1 0,0-1 0,1 1 0,0 15 0,1-20 0,0 0 0,1-1 0,-1 1 0,2-1 0,-1 1 0,0-1 0,1 0 0,0 0 0,1 0 0,-1 0 0,1 0 0,0 0 0,0 0 0,0-1 0,0 1 0,1-1 0,0 0 0,0 0 0,0-1 0,0 1 0,1-1 0,0 0 0,-1 0 0,1 0 0,0-1 0,0 1 0,1-1 0,-1-1 0,0 1 0,1-1 0,-1 0 0,1 0 0,-1 0 0,1-1 0,-1 0 0,1 0 0,-1 0 0,1-1 0,-1 0 0,1 0 0,-1 0 0,1-1 0,-1 1 0,0-1 0,0-1 0,0 1 0,0-1 0,0 0 0,0 0 0,-1 0 0,0 0 0,1-1 0,-1 0 0,-1 0 0,1 0 0,4-7 0,-2 1 0,0-1 0,-1 0 0,0-1 0,-1 1 0,0-1 0,-1 0 0,-1 0 0,2-15 0,-1-1 0,-2 0 0,-2-42 0,0 64 0,1-1 0,-1 1 0,0-1 0,-1 1 0,0 0 0,0 0 0,0 0 0,0 0 0,-1 0 0,0 0 0,0 0 0,-1 1 0,0 0 0,-6-7 0,7 9 0,0 0 0,-1 0 0,1 1 0,-1-1 0,0 1 0,1 0 0,-1 1 0,0-1 0,0 0 0,-1 1 0,1 0 0,0 0 0,0 0 0,-1 1 0,1 0 0,0-1 0,0 1 0,-1 1 0,1-1 0,0 1 0,-1-1 0,-3 3 0,0-1-68,0 1 0,0 0-1,0 0 1,0 1 0,1 0 0,0 0-1,0 1 1,0 0 0,0 0 0,1 1-1,-1-1 1,1 2 0,1-1 0,0 1-1,-1-1 1,2 1 0,-1 1 0,1-1-1,-4 11 1,-1 8-6758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1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24575,'-5'5'0,"-1"5"0,-4 11 0,-5 6 0,-10 13 0,-5 8 0,-6 5 0,-2 4 0,1-5 0,7-5 0,4-12 0,6-6 0,7-9-8191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1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24575,'5'0'0,"1"14"0,14 9 0,3 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24575,'-1'85'0,"2"95"0,4-152 0,0-18 0,-5-10 0,0 0 0,0 1 0,1-1 0,-1 0 0,0 0 0,0 0 0,1 0 0,-1 0 0,0 0 0,0 0 0,1 0 0,-1 0 0,0 0 0,0 0 0,1 0 0,-1-1 0,0 1 0,0 0 0,0 0 0,1 0 0,-1 0 0,0 0 0,0 0 0,0 0 0,1-1 0,-1 1 0,0 0 0,0 0 0,0 0 0,0 0 0,1-1 0,-1 1 0,0 0 0,0 0 0,0-1 0,0 1 0,0 0 0,0 0 0,0 0 0,0-1 0,10-18 0,-1 0 0,-2 0 0,10-34 0,-13 36 0,1 1 0,1-1 0,1 1 0,0 0 0,1 0 0,12-18 0,-19 33 0,-1 0 0,1 0 0,0 0 0,-1 0 0,1 0 0,0 0 0,0 0 0,0 0 0,0 0 0,0 0 0,0 1 0,0-1 0,0 0 0,0 1 0,0-1 0,1 1 0,-1-1 0,0 1 0,0 0 0,0-1 0,3 1 0,-3 0 0,0 1 0,0-1 0,0 1 0,0-1 0,0 1 0,0 0 0,-1-1 0,1 1 0,0 0 0,0 0 0,-1-1 0,1 1 0,0 0 0,-1 0 0,1 0 0,-1 0 0,1 0 0,-1 0 0,0 0 0,1 2 0,3 10 0,-2 0 0,1 0 0,0 18 0,-2-15 0,7 53 19,-5-29-711,10 41 0,-6-53-6134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1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28 192 24575,'0'25'0,"4"109"0,-2-116 0,0 0 0,2-1 0,0 0 0,1 1 0,9 22 0,-4-27 0,-5-20 0,-1-26 0,-6 16 0,-1 0 0,0-1 0,-2 1 0,0 1 0,0-1 0,-13-25 0,11 29 0,1 0 0,0-1 0,1 0 0,1 0 0,0-1 0,1 1 0,1-1 0,0 0 0,1-27 0,2 37 0,0-1 0,1 2 0,-1-1 0,1 0 0,0 0 0,1 0 0,-1 1 0,1 0 0,0-1 0,0 1 0,1 0 0,-1 0 0,1 1 0,0-1 0,0 1 0,0 0 0,0 0 0,0 0 0,7-3 0,5-2 0,0 0 0,1 1 0,-1 1 0,22-6 0,-2 4-1365,-5 4-5461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24575,'0'-5'0,"9"-1"0,8 0 0,9-3 0,1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24575,'1'6'0,"-1"0"0,0 0 0,1-1 0,0 1 0,0 0 0,1-1 0,0 1 0,0 0 0,0-1 0,1 0 0,-1 0 0,1 0 0,0 0 0,1 0 0,-1 0 0,1-1 0,0 0 0,0 0 0,1 0 0,-1 0 0,1 0 0,0-1 0,0 0 0,0 0 0,0 0 0,0-1 0,1 0 0,-1 0 0,1 0 0,-1-1 0,1 1 0,0-1 0,0-1 0,-1 1 0,1-1 0,0 0 0,0 0 0,9-2 0,-11 1 0,-1 0 0,0 0 0,0-1 0,0 1 0,0-1 0,0 1 0,0-1 0,-1 0 0,1 0 0,0 0 0,-1 0 0,0-1 0,1 1 0,-1-1 0,0 1 0,0-1 0,0 0 0,-1 0 0,1 0 0,-1 0 0,0 0 0,1 0 0,-1 0 0,-1 0 0,1-1 0,0 1 0,-1 0 0,0-1 0,1 1 0,-1 0 0,-1-1 0,1 1 0,0 0 0,-1 0 0,-1-6 0,1 5 0,0 1 0,0 0 0,0-1 0,0 1 0,-1 0 0,1 0 0,-1 0 0,0 0 0,0 0 0,0 1 0,0-1 0,0 0 0,0 1 0,-1 0 0,0-1 0,1 1 0,-1 0 0,0 0 0,0 1 0,0-1 0,0 0 0,0 1 0,0 0 0,-1 0 0,1 0 0,0 0 0,-1 0 0,1 1 0,0 0 0,-1-1 0,1 1 0,-1 0 0,1 1 0,-1-1 0,-3 2 0,2-1-68,-1 1 0,2 0-1,-1 0 1,0 0 0,0 1 0,1 0-1,-1 0 1,1 0 0,0 0 0,0 1-1,0-1 1,0 1 0,1 0 0,-1 0-1,1 1 1,0-1 0,1 1 0,-1-1-1,-2 8 1,-4 12-6758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24575,'2'1'0,"-1"-1"0,1 1 0,-1-1 0,1 1 0,-1 0 0,1-1 0,-1 1 0,0 0 0,1 0 0,-1 0 0,0 0 0,0 0 0,0 0 0,0 0 0,0 1 0,0-1 0,0 0 0,0 1 0,1 2 0,13 28 0,-10-15 0,-1 1 0,-1 0 0,-1-1 0,0 1 0,-2 28 0,0-46 0,0 0 0,0 0 0,0 0 0,0 0 0,1 0 0,-1 0 0,0 0 0,0 0 0,0 0 0,0 0 0,0 0 0,0 0 0,0 0 0,0 0 0,0 0 0,0 0 0,0 0 0,1 0 0,-1 0 0,0 0 0,0 0 0,0 0 0,0 0 0,0 0 0,0 0 0,0 0 0,0 0 0,0 0 0,0 0 0,0 0 0,0 0 0,1 0 0,-1 0 0,0 0 0,0 0 0,0 0 0,0 0 0,0 0 0,0 0 0,0 0 0,0 1 0,0-1 0,0 0 0,0 0 0,0 0 0,0 0 0,0 0 0,0 0 0,0 0 0,0 0 0,0 0 0,0 0 0,0 0 0,0 0 0,0 1 0,0-1 0,8-13 0,13-31 0,-12 25 0,-8 17 0,32-57 0,-31 56 0,0 0 0,0 0 0,1 0 0,-1 0 0,0 1 0,1-1 0,0 1 0,-1 0 0,1-1 0,0 1 0,0 1 0,0-1 0,0 0 0,1 1 0,-1-1 0,6 0 0,-8 2 0,0 0 0,0 0 0,0 0 0,0 0 0,0 1 0,0-1 0,0 0 0,0 1 0,1-1 0,-1 1 0,0-1 0,-1 1 0,1-1 0,0 1 0,0 0 0,0 0 0,0-1 0,0 1 0,-1 0 0,1 0 0,0 0 0,-1 0 0,1 0 0,0 0 0,-1 0 0,1 0 0,-1 0 0,0 0 0,1 2 0,7 35 0,-8-36 0,4 35-682,-3 47-1,-2-50-6143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24575,'5'5'0,"1"5"0,-1 7 0,5 9 0,-1 9 0,-1 13 0,2 2 0,0 3 0,-2-4 0,-3-1 0,-1-3 0,-2-6 0,-2-9-8191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24575,'9'-4'0,"8"-2"0,6 0 0,7-8 0,5-1 0,-1 1 0,0 4 0,-2 3 0,-7 2-8191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80 24575,'-1'28'0,"0"-15"0,1 0 0,1 1 0,-1-1 0,2 0 0,4 19 0,-5-28 0,1-1 0,-1 1 0,1-1 0,0 1 0,0-1 0,0 0 0,0 0 0,0 0 0,1 0 0,-1 0 0,1 0 0,0-1 0,0 1 0,0-1 0,0 0 0,1 0 0,-1 0 0,0 0 0,1 0 0,-1-1 0,1 0 0,0 0 0,5 1 0,-5 0 0,0-1 0,1 0 0,-1-1 0,0 1 0,1-1 0,-1 0 0,0 0 0,1 0 0,-1 0 0,0-1 0,1 0 0,-1 0 0,0 0 0,0 0 0,0-1 0,0 1 0,0-1 0,0 0 0,0-1 0,-1 1 0,1 0 0,-1-1 0,1 0 0,-1 0 0,0 0 0,0 0 0,0-1 0,-1 1 0,1-1 0,-1 1 0,0-1 0,0 0 0,0 0 0,-1 0 0,1 0 0,1-9 0,0 0 0,0 0 0,-1 0 0,-1 0 0,0-1 0,-1 1 0,-2-26 0,1 35 0,0-1 0,0 1 0,0-1 0,0 1 0,-1 0 0,0 0 0,0-1 0,0 1 0,0 0 0,-5-6 0,5 8 0,0 1 0,0-1 0,0 0 0,0 1 0,0-1 0,0 1 0,0 0 0,-1 0 0,1 0 0,0 0 0,-1 0 0,1 0 0,-1 0 0,1 1 0,-1 0 0,1-1 0,-1 1 0,1 0 0,-1 0 0,-3 1 0,3-1 5,0 1 0,1-1 0,-1 1-1,1 0 1,-1 0 0,1 0 0,0 1 0,-1-1-1,1 1 1,0-1 0,0 1 0,0 0 0,0-1-1,0 1 1,0 0 0,0 0 0,1 1-1,-1-1 1,1 0 0,0 0 0,-1 1 0,1-1-1,0 1 1,-1 4 0,-2 5-302,1 0 0,1 0 0,0 0 0,0 13 0,0 4-6529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24575,'4'0'0,"1"1"0,-1 0 0,0 0 0,1 0 0,-1 0 0,0 1 0,0 0 0,0 0 0,0 0 0,0 0 0,0 0 0,-1 1 0,1 0 0,-1 0 0,0 0 0,0 0 0,0 0 0,3 5 0,3 4 0,0 0 0,-2 0 0,1 1 0,5 15 0,-9-20 0,17 48 0,-20-53 0,0 0 0,0 0 0,0 1 0,-1-1 0,1 0 0,-1 0 0,0 0 0,0 0 0,0 0 0,-1 1 0,1-1 0,-1 0 0,0 0 0,0 0 0,-1 4 0,2-7 0,0 1 0,0-1 0,-1 0 0,1 1 0,0-1 0,0 0 0,0 0 0,0 1 0,-1-1 0,1 0 0,0 1 0,0-1 0,-1 0 0,1 0 0,0 1 0,0-1 0,-1 0 0,1 0 0,0 0 0,-1 0 0,1 1 0,0-1 0,-1 0 0,1 0 0,0 0 0,-1 0 0,1 0 0,-1 0 0,1 0 0,0 0 0,-1 0 0,1 0 0,0 0 0,-1 0 0,1 0 0,0 0 0,-1 0 0,1 0 0,0-1 0,-1 1 0,1 0 0,0 0 0,-1 0 0,1 0 0,0-1 0,0 1 0,-1 0 0,1 0 0,0-1 0,0 1 0,-1 0 0,1-1 0,0 1 0,0 0 0,0 0 0,-1-1 0,1 1 0,0 0 0,0-1 0,-9-21 0,4-1-195,1 0 0,2 0 0,0 1 0,2-1 0,0 0 0,4-27 0,2 15-6631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54 243 24575,'0'5'0,"5"6"0,1 10 0,4 2 0,6-4 0,-1-4-8191</inkml:trace>
  <inkml:trace contextRef="#ctx0" brushRef="#br0" timeOffset="1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3:1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 24575,'-1'-2'0,"1"1"0,-1 0 0,1 0 0,-1 0 0,1 0 0,-1 0 0,0-1 0,0 1 0,1 0 0,-1 1 0,0-1 0,0 0 0,0 0 0,0 0 0,0 0 0,0 1 0,0-1 0,0 0 0,0 1 0,-1-1 0,1 1 0,0 0 0,0-1 0,0 1 0,-1 0 0,1-1 0,0 1 0,-1 0 0,-1 0 0,-39 0 0,37 1 0,1 0 0,0 1 0,0-1 0,0 1 0,0 0 0,0 0 0,0 1 0,-5 3 0,8-6 0,0 1 0,0 0 0,1-1 0,-1 1 0,0 0 0,0-1 0,0 1 0,1 0 0,-1 0 0,1 0 0,-1 0 0,0 0 0,1 0 0,0 0 0,-1 0 0,1 0 0,-1 0 0,1 0 0,0 0 0,0 0 0,0 0 0,0 0 0,0 0 0,0 0 0,0 0 0,0 0 0,0 0 0,0 0 0,0 0 0,1 0 0,-1 0 0,0 0 0,1 0 0,-1 0 0,1 0 0,-1 0 0,1 0 0,-1 0 0,1 0 0,1 1 0,9 8 0,0-1 0,21 14 0,-22-16 0,0 0 0,0 0 0,-1 1 0,0 0 0,11 13 0,-18-18 0,0 0 0,0 1 0,0-1 0,0 0 0,-1 1 0,0-1 0,1 1 0,-1-1 0,-1 1 0,1 0 0,0-1 0,-1 1 0,0 0 0,0-1 0,0 1 0,0 0 0,0 0 0,-1-1 0,0 1 0,0 0 0,0-1 0,-2 5 0,1-4-57,0 0 0,0 0 1,-1 0-1,1 0 0,-1 0 0,0-1 0,0 1 0,-1-1 0,1 0 0,0 0 0,-1 0 1,0 0-1,0-1 0,0 1 0,0-1 0,0 0 0,-1 0 0,1-1 0,0 1 1,-1-1-1,1 0 0,-1 0 0,-5 0 0,-15-1-6769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59 277 24575,'43'15'0,"-38"-15"0,0-1 0,-1 1 0,1-1 0,-1 0 0,1 0 0,-1 0 0,0-1 0,1 1 0,-1-1 0,0 0 0,0 0 0,0-1 0,0 1 0,-1-1 0,1 0 0,-1 0 0,1 0 0,-1-1 0,0 1 0,0-1 0,-1 1 0,1-1 0,-1 0 0,0 0 0,4-8 0,-1 0 0,-1 0 0,0-1 0,-1 1 0,0-1 0,0 0 0,-2 0 0,0 0 0,0-14 0,-1 23 0,0 0 0,-1 0 0,0 0 0,1 0 0,-1 0 0,-1 0 0,1 0 0,0 0 0,-1 0 0,0 0 0,0 1 0,0-1 0,0 1 0,-1-1 0,0 1 0,1 0 0,-1 0 0,0 0 0,0 0 0,-1 1 0,1-1 0,-1 1 0,1 0 0,-1 0 0,1 0 0,-1 1 0,0-1 0,0 1 0,0 0 0,0 0 0,0 0 0,0 0 0,0 1 0,-1 0 0,-3 0 0,3-1 0,0 1 0,0 0 0,0 1 0,0-1 0,0 1 0,0 0 0,0 0 0,0 1 0,0 0 0,1-1 0,-1 2 0,1-1 0,-1 0 0,1 1 0,0 0 0,0 0 0,0 0 0,0 0 0,0 1 0,1 0 0,0-1 0,0 1 0,0 0 0,0 1 0,0-1 0,1 0 0,0 1 0,-4 9 0,5-8 0,-1 0 0,1 0 0,0 0 0,1 0 0,-1 0 0,1 1 0,0-1 0,1 0 0,-1 0 0,1 0 0,1 0 0,-1 0 0,5 10 0,-4-12 0,0 1 0,1-1 0,0 0 0,0 0 0,0 0 0,1 0 0,-1-1 0,1 1 0,0-1 0,0 0 0,0 0 0,1 0 0,-1-1 0,0 1 0,1-1 0,0 0 0,4 1 0,38 8 0,10 4 0,-53-14 0,-1 1 0,0-1 0,0 1 0,0 0 0,0 0 0,0 0 0,0 0 0,-1 1 0,1-1 0,-1 1 0,1-1 0,-1 1 0,0 0 0,2 3 0,-1 2 9,1 0-1,-1 0 1,0 0-1,-1 0 1,0 0 0,-1 1-1,1-1 1,-1 1-1,-1-1 1,0 1-1,0 0 1,-1-1-1,-2 14 1,2-18-59,0 0 1,0 0-1,0 0 1,0 0-1,-1 0 1,1-1-1,-1 1 1,0 0-1,0-1 1,-1 1-1,1-1 1,-1 0-1,0 0 1,0 0-1,0 0 1,0 0-1,0-1 1,0 1-1,-1-1 1,1 0-1,-1 0 1,0 0-1,0 0 1,0-1-1,0 0 1,0 1-1,0-1 1,0-1-1,-6 1 1,-10-1-6777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24575,'0'4'0,"4"12"0,2 6 0,0 5 0,3-2 0,1-1 0,-2-5-8191</inkml:trace>
  <inkml:trace contextRef="#ctx0" brushRef="#br0" timeOffset="1">28 12 24575,'-5'-5'0,"4"-1"0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24575,'4'0'0,"3"5"0,-1 5 0,3 7 0,1 4 0,2 4 0,0 2 0,-2 5 0,-4-7 0,-1-12 0,-3-14 0,-1-15 0,-1-14 0,-1-7 0,5-1 0,11 5 0,2 9-8191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24575,'4'5'0,"2"10"0,0 8 0,-1 9 0,-2 3 0,-1 1 0,4-6 0,0-4 0,5-5 0,-1-8-8191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5 564 24575,'5'5'0,"1"0"0,0 0 0,1-1 0,-1 0 0,1 0 0,-1-1 0,1 0 0,0 0 0,0 0 0,0-1 0,1 0 0,9 1 0,-14-3 0,0 1 0,1-1 0,-1 0 0,0 0 0,1 0 0,-1-1 0,0 1 0,1-1 0,-1 0 0,0 0 0,0 0 0,1 0 0,-1 0 0,0-1 0,0 1 0,-1-1 0,1 0 0,0 0 0,0 0 0,-1 0 0,1-1 0,-1 1 0,0-1 0,0 1 0,0-1 0,0 0 0,0 0 0,0 0 0,1-4 0,0-2 0,0 0 0,-1 0 0,0 0 0,0 0 0,-1 0 0,0-1 0,0 1 0,-1 0 0,-1-1 0,1 1 0,-2 0 0,1-1 0,-4-9 0,4 15 0,0 0 0,0 0 0,-1 0 0,1 0 0,-1 0 0,0 0 0,0 1 0,-1-1 0,1 1 0,-1-1 0,0 1 0,0 0 0,0 0 0,0 0 0,0 1 0,-1-1 0,1 1 0,-1-1 0,0 1 0,1 0 0,-1 1 0,0-1 0,0 1 0,0-1 0,0 1 0,-1 0 0,1 1 0,0-1 0,0 1 0,-7 0 0,7 0 0,1 0 0,0 1 0,0 0 0,-1-1 0,1 1 0,0 0 0,0 1 0,0-1 0,0 0 0,0 1 0,0 0 0,1 0 0,-1 0 0,1 0 0,-1 0 0,-3 4 0,2-1 0,1 0 0,-1 0 0,1 0 0,0 0 0,0 1 0,1-1 0,0 1 0,-3 10 0,3-8 0,0 1 0,1-1 0,0 0 0,0 1 0,1-1 0,0 0 0,0 1 0,1-1 0,0 0 0,1 1 0,0-1 0,0 0 0,6 13 0,-5-14 0,1-1 0,0 0 0,1 0 0,0 0 0,0-1 0,0 1 0,0-1 0,1 0 0,0-1 0,0 1 0,0-1 0,1 0 0,-1-1 0,11 4 0,-13-5 0,1-1 0,0 1 0,-1-1 0,1 0 0,0-1 0,0 1 0,0-1 0,-1 0 0,1-1 0,0 1 0,0-1 0,0 1 0,0-2 0,-1 1 0,1 0 0,-1-1 0,1 0 0,-1 0 0,1 0 0,-1-1 0,0 1 0,0-1 0,5-5 0,-1 1 0,0-2 0,-1 1 0,0-1 0,0 0 0,-1 0 0,7-15 0,26-67 0,-27 60 0,10-21 0,14-58 0,-32 94 0,0 0 0,-1 0 0,-1 0 0,0-1 0,-1 1 0,-1 0 0,-1-1 0,-3-23 0,2 34 0,1 1 0,-1-1 0,0 0 0,-1 1 0,1-1 0,-1 1 0,0 0 0,0 0 0,-1 0 0,0 0 0,1 1 0,-9-7 0,11 9 0,-1 1 0,1 0 0,-1 0 0,0 0 0,0 0 0,0 0 0,0 0 0,0 0 0,1 1 0,-1-1 0,0 1 0,0-1 0,-1 1 0,1 0 0,0 0 0,0 0 0,0 0 0,0 0 0,0 0 0,0 1 0,0-1 0,0 1 0,0-1 0,0 1 0,0 0 0,0 0 0,1 0 0,-1 0 0,0 0 0,0 0 0,1 0 0,-1 0 0,1 1 0,-1-1 0,1 1 0,-1-1 0,1 1 0,0 0 0,-1 1 0,-5 7 0,1 0 0,0 0 0,1 1 0,0 0 0,0 0 0,1 0 0,1 0 0,-4 23 0,1 3 0,-1 57 0,7-74 20,0 1 0,1-1 0,2 0 0,0 0 0,9 31 0,-9-39-169,2 0 1,0 1-1,0-2 1,2 1-1,-1-1 1,1 1-1,1-2 1,0 1-1,15 15 1,4-2-6678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5:2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87 156 24575,'3'-1'0,"1"1"0,-1-1 0,0 1 0,0-1 0,-1 0 0,1 0 0,0 0 0,0 0 0,0-1 0,-1 1 0,1-1 0,0 0 0,-1 0 0,0 0 0,1 0 0,-1 0 0,2-2 0,33-48 0,-24 32 0,4-15 0,-16 34 0,-1 1 0,0-1 0,0 0 0,1 1 0,-1-1 0,0 0 0,0 1 0,0-1 0,0 0 0,0 1 0,0-1 0,0 0 0,0 1 0,-1-1 0,1 0 0,0 1 0,0-1 0,0 0 0,-1 1 0,1-1 0,0 0 0,-1 1 0,1-1 0,0 1 0,-1-1 0,1 1 0,-1-1 0,1 1 0,-1-1 0,1 1 0,-1-1 0,0 1 0,1 0 0,-1-1 0,1 1 0,-1 0 0,0-1 0,1 1 0,-1 0 0,0 0 0,1 0 0,-1 0 0,0 0 0,1 0 0,-1 0 0,0 0 0,1 0 0,-1 0 0,0 0 0,1 0 0,-1 0 0,-1 1 0,-7 0 0,0 1 0,0 0 0,0 1 0,0 0 0,0 0 0,1 1 0,0 0 0,-1 1 0,1-1 0,1 2 0,-1-1 0,1 1 0,0 0 0,0 1 0,-8 10 0,10-12 0,0 0 0,1 1 0,0-1 0,0 1 0,1 0 0,-1 0 0,1 0 0,1 0 0,-1 0 0,1 1 0,0 0 0,0-1 0,1 1 0,0 0 0,0-1 0,1 1 0,0 0 0,0 0 0,0 0 0,1 0 0,0-1 0,3 9 0,-3-12 6,1 1-1,0 0 1,0-1-1,0 0 0,0 0 1,1 1-1,-1-1 1,1 0-1,0-1 1,0 1-1,0-1 0,0 1 1,0-1-1,1 0 1,-1 0-1,1 0 1,-1-1-1,1 1 0,0-1 1,0 0-1,5 2 1,8-1-375,-1 1 1,1-2 0,28-1 0,-45 0 356,30 0-6814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1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24575,'0'981'-1365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1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24575,'9'0'0,"8"0"0,5 0 0,9 0 0,12 0 0,13 0 0,15 0 0,19 0 0,16 0 0,14 0 0,10 0 0,0 0 0,-8 0 0,-15 0 0,-17 0 0,-14 0 0,-16 0 0,-18 0-8191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5:14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1381 0 24575,'0'942'0,"0"-936"0,0-1 0,0 1 0,-1 0 0,1 0 0,-1-1 0,-1 1 0,-2 7 0,3-11 0,0 1 0,0-1 0,-1 0 0,0 0 0,1 0 0,-1 0 0,0 0 0,0 0 0,0-1 0,0 1 0,0-1 0,0 1 0,-1-1 0,1 0 0,0 0 0,-1 0 0,1 0 0,-6 1 0,-34 7 0,0-2 0,0-1 0,-1-3 0,-44-2 0,42 0 0,-645-16 15,401 4-1395,239 10-5446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0T16:36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24575,'18'1'0,"1"2"0,-1 0 0,0 1 0,0 0 0,-1 2 0,1 0 0,-1 1 0,19 11 0,28 11 0,-58-28 0,-1 1 0,0 0 0,0 1 0,0 0 0,0-1 0,-1 1 0,1 1 0,-1-1 0,0 1 0,5 4 0,-8-6 0,0 0 0,0 1 0,1-1 0,-2 0 0,1 1 0,0-1 0,0 0 0,-1 1 0,0-1 0,1 1 0,-1-1 0,0 1 0,0-1 0,0 1 0,0-1 0,-1 1 0,1-1 0,-1 1 0,1-1 0,-1 0 0,0 1 0,0-1 0,0 0 0,-3 5 0,-60 98 0,44-74 0,1 0 0,-20 44 0,29-51 0,1 0 0,0 1 0,2 1 0,1-1 0,1 1 0,2 0 0,0 0 0,2 0 0,1 28 0,0-52 0,1 1 0,-1-1 0,0 1 0,1-1 0,0 1 0,0-1 0,-1 1 0,1-1 0,1 0 0,-1 1 0,0-1 0,1 0 0,-1 0 0,1 0 0,-1 0 0,1 0 0,0 0 0,0-1 0,0 1 0,0-1 0,0 1 0,0-1 0,1 0 0,-1 1 0,0-1 0,1 0 0,-1-1 0,1 1 0,3 1 0,7-1 0,1 1 0,0-1 0,-1-1 0,25-3 0,-28 2 0,1 0 0,0 1 0,0 0 0,18 3 0,-29-3 0,1 0 0,0 0 0,0 0 0,-1 1 0,1-1 0,0 0 0,-1 1 0,1-1 0,0 1 0,-1-1 0,1 1 0,-1-1 0,1 1 0,0-1 0,-1 1 0,1 0 0,-1-1 0,0 1 0,1 0 0,-1-1 0,0 1 0,1 0 0,-1-1 0,0 1 0,0 0 0,1 0 0,-1-1 0,0 1 0,0 0 0,0 0 0,0-1 0,0 1 0,0 0 0,0 0 0,-1-1 0,1 1 0,0 0 0,0 0 0,0-1 0,-1 1 0,0 1 0,-18 34 0,15-30 0,-23 36 0,5-11 0,2 2 0,1 0 0,-28 70 0,43-93 0,1 0 0,0 1 0,1-1 0,0 1 0,1-1 0,0 1 0,1 0 0,0 0 0,0-1 0,1 1 0,1-1 0,0 1 0,0-1 0,1 1 0,0-1 0,1 0 0,0 0 0,1-1 0,6 11 0,5 2 0,0-1 0,2 0 0,25 22 0,-25-26 0,-1 1 0,-1 0 0,0 1 0,17 28 0,-31-43 0,1 0 0,-1 0 0,0 0 0,-1 1 0,1-1 0,-1 1 0,1-1 0,-1 1 0,-1 0 0,1-1 0,-1 1 0,0 0 0,0-1 0,0 1 0,0 0 0,-1 0 0,-2 6 0,2-7 0,-1 0 0,0 0 0,-1 0 0,1 0 0,-1 0 0,1-1 0,-1 1 0,-1-1 0,1 0 0,0 0 0,-1 0 0,1 0 0,-1 0 0,0-1 0,0 0 0,0 0 0,0 0 0,-6 2 0,-7 3-151,0-1-1,0-1 0,-1 0 0,1-1 1,-1-1-1,0-1 0,0 0 1,-32-2-1,28-4-6674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31,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0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31,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92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31,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5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31,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1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31,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8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31,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24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March 31,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76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31,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12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31,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9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31,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3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31,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7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31, 2022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7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13" r:id="rId7"/>
    <p:sldLayoutId id="2147483909" r:id="rId8"/>
    <p:sldLayoutId id="2147483910" r:id="rId9"/>
    <p:sldLayoutId id="2147483911" r:id="rId10"/>
    <p:sldLayoutId id="214748391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png"/><Relationship Id="rId21" Type="http://schemas.openxmlformats.org/officeDocument/2006/relationships/customXml" Target="../ink/ink12.xml"/><Relationship Id="rId42" Type="http://schemas.openxmlformats.org/officeDocument/2006/relationships/image" Target="../media/image25.png"/><Relationship Id="rId47" Type="http://schemas.openxmlformats.org/officeDocument/2006/relationships/customXml" Target="../ink/ink25.xml"/><Relationship Id="rId63" Type="http://schemas.openxmlformats.org/officeDocument/2006/relationships/customXml" Target="../ink/ink33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6.xml"/><Relationship Id="rId16" Type="http://schemas.openxmlformats.org/officeDocument/2006/relationships/customXml" Target="../ink/ink9.xml"/><Relationship Id="rId11" Type="http://schemas.openxmlformats.org/officeDocument/2006/relationships/image" Target="../media/image10.png"/><Relationship Id="rId32" Type="http://schemas.openxmlformats.org/officeDocument/2006/relationships/image" Target="../media/image20.png"/><Relationship Id="rId37" Type="http://schemas.openxmlformats.org/officeDocument/2006/relationships/customXml" Target="../ink/ink20.xml"/><Relationship Id="rId53" Type="http://schemas.openxmlformats.org/officeDocument/2006/relationships/customXml" Target="../ink/ink28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41.xml"/><Relationship Id="rId102" Type="http://schemas.openxmlformats.org/officeDocument/2006/relationships/image" Target="../media/image55.png"/><Relationship Id="rId5" Type="http://schemas.openxmlformats.org/officeDocument/2006/relationships/image" Target="../media/image7.png"/><Relationship Id="rId90" Type="http://schemas.openxmlformats.org/officeDocument/2006/relationships/image" Target="../media/image49.png"/><Relationship Id="rId95" Type="http://schemas.openxmlformats.org/officeDocument/2006/relationships/customXml" Target="../ink/ink49.xml"/><Relationship Id="rId22" Type="http://schemas.openxmlformats.org/officeDocument/2006/relationships/image" Target="../media/image15.png"/><Relationship Id="rId27" Type="http://schemas.openxmlformats.org/officeDocument/2006/relationships/customXml" Target="../ink/ink15.xml"/><Relationship Id="rId43" Type="http://schemas.openxmlformats.org/officeDocument/2006/relationships/customXml" Target="../ink/ink23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6.xml"/><Relationship Id="rId80" Type="http://schemas.openxmlformats.org/officeDocument/2006/relationships/image" Target="../media/image44.png"/><Relationship Id="rId85" Type="http://schemas.openxmlformats.org/officeDocument/2006/relationships/customXml" Target="../ink/ink44.xml"/><Relationship Id="rId12" Type="http://schemas.openxmlformats.org/officeDocument/2006/relationships/customXml" Target="../ink/ink7.xml"/><Relationship Id="rId17" Type="http://schemas.openxmlformats.org/officeDocument/2006/relationships/image" Target="../media/image13.png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31.xml"/><Relationship Id="rId67" Type="http://schemas.openxmlformats.org/officeDocument/2006/relationships/customXml" Target="../ink/ink35.xml"/><Relationship Id="rId20" Type="http://schemas.openxmlformats.org/officeDocument/2006/relationships/image" Target="../media/image14.png"/><Relationship Id="rId41" Type="http://schemas.openxmlformats.org/officeDocument/2006/relationships/customXml" Target="../ink/ink22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70" Type="http://schemas.openxmlformats.org/officeDocument/2006/relationships/image" Target="../media/image39.png"/><Relationship Id="rId75" Type="http://schemas.openxmlformats.org/officeDocument/2006/relationships/customXml" Target="../ink/ink39.xml"/><Relationship Id="rId83" Type="http://schemas.openxmlformats.org/officeDocument/2006/relationships/customXml" Target="../ink/ink43.xml"/><Relationship Id="rId88" Type="http://schemas.openxmlformats.org/officeDocument/2006/relationships/image" Target="../media/image48.png"/><Relationship Id="rId91" Type="http://schemas.openxmlformats.org/officeDocument/2006/relationships/customXml" Target="../ink/ink47.xml"/><Relationship Id="rId96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15" Type="http://schemas.openxmlformats.org/officeDocument/2006/relationships/image" Target="../media/image12.png"/><Relationship Id="rId23" Type="http://schemas.openxmlformats.org/officeDocument/2006/relationships/customXml" Target="../ink/ink13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49" Type="http://schemas.openxmlformats.org/officeDocument/2006/relationships/customXml" Target="../ink/ink26.xml"/><Relationship Id="rId57" Type="http://schemas.openxmlformats.org/officeDocument/2006/relationships/customXml" Target="../ink/ink30.xml"/><Relationship Id="rId10" Type="http://schemas.openxmlformats.org/officeDocument/2006/relationships/customXml" Target="../ink/ink6.xml"/><Relationship Id="rId31" Type="http://schemas.openxmlformats.org/officeDocument/2006/relationships/customXml" Target="../ink/ink17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4.xml"/><Relationship Id="rId73" Type="http://schemas.openxmlformats.org/officeDocument/2006/relationships/customXml" Target="../ink/ink38.xml"/><Relationship Id="rId78" Type="http://schemas.openxmlformats.org/officeDocument/2006/relationships/image" Target="../media/image43.png"/><Relationship Id="rId81" Type="http://schemas.openxmlformats.org/officeDocument/2006/relationships/customXml" Target="../ink/ink42.xml"/><Relationship Id="rId86" Type="http://schemas.openxmlformats.org/officeDocument/2006/relationships/image" Target="../media/image47.png"/><Relationship Id="rId94" Type="http://schemas.openxmlformats.org/officeDocument/2006/relationships/image" Target="../media/image51.png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4" Type="http://schemas.openxmlformats.org/officeDocument/2006/relationships/customXml" Target="../ink/ink3.xml"/><Relationship Id="rId9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10.xml"/><Relationship Id="rId39" Type="http://schemas.openxmlformats.org/officeDocument/2006/relationships/customXml" Target="../ink/ink21.xml"/><Relationship Id="rId34" Type="http://schemas.openxmlformats.org/officeDocument/2006/relationships/image" Target="../media/image21.png"/><Relationship Id="rId50" Type="http://schemas.openxmlformats.org/officeDocument/2006/relationships/image" Target="../media/image29.png"/><Relationship Id="rId55" Type="http://schemas.openxmlformats.org/officeDocument/2006/relationships/customXml" Target="../ink/ink29.xml"/><Relationship Id="rId76" Type="http://schemas.openxmlformats.org/officeDocument/2006/relationships/image" Target="../media/image42.png"/><Relationship Id="rId97" Type="http://schemas.openxmlformats.org/officeDocument/2006/relationships/customXml" Target="../ink/ink50.xml"/><Relationship Id="rId7" Type="http://schemas.openxmlformats.org/officeDocument/2006/relationships/image" Target="../media/image8.png"/><Relationship Id="rId71" Type="http://schemas.openxmlformats.org/officeDocument/2006/relationships/customXml" Target="../ink/ink37.xml"/><Relationship Id="rId92" Type="http://schemas.openxmlformats.org/officeDocument/2006/relationships/image" Target="../media/image50.png"/><Relationship Id="rId2" Type="http://schemas.openxmlformats.org/officeDocument/2006/relationships/image" Target="../media/image5.png"/><Relationship Id="rId29" Type="http://schemas.openxmlformats.org/officeDocument/2006/relationships/customXml" Target="../ink/ink16.xml"/><Relationship Id="rId24" Type="http://schemas.openxmlformats.org/officeDocument/2006/relationships/image" Target="../media/image16.png"/><Relationship Id="rId40" Type="http://schemas.openxmlformats.org/officeDocument/2006/relationships/image" Target="../media/image24.png"/><Relationship Id="rId45" Type="http://schemas.openxmlformats.org/officeDocument/2006/relationships/customXml" Target="../ink/ink24.xml"/><Relationship Id="rId66" Type="http://schemas.openxmlformats.org/officeDocument/2006/relationships/image" Target="../media/image37.png"/><Relationship Id="rId87" Type="http://schemas.openxmlformats.org/officeDocument/2006/relationships/customXml" Target="../ink/ink45.xml"/><Relationship Id="rId61" Type="http://schemas.openxmlformats.org/officeDocument/2006/relationships/customXml" Target="../ink/ink32.xml"/><Relationship Id="rId82" Type="http://schemas.openxmlformats.org/officeDocument/2006/relationships/image" Target="../media/image45.png"/><Relationship Id="rId19" Type="http://schemas.openxmlformats.org/officeDocument/2006/relationships/customXml" Target="../ink/ink11.xml"/><Relationship Id="rId14" Type="http://schemas.openxmlformats.org/officeDocument/2006/relationships/customXml" Target="../ink/ink8.xml"/><Relationship Id="rId30" Type="http://schemas.openxmlformats.org/officeDocument/2006/relationships/image" Target="../media/image19.png"/><Relationship Id="rId35" Type="http://schemas.openxmlformats.org/officeDocument/2006/relationships/customXml" Target="../ink/ink19.xml"/><Relationship Id="rId56" Type="http://schemas.openxmlformats.org/officeDocument/2006/relationships/image" Target="../media/image32.png"/><Relationship Id="rId77" Type="http://schemas.openxmlformats.org/officeDocument/2006/relationships/customXml" Target="../ink/ink40.xml"/><Relationship Id="rId100" Type="http://schemas.openxmlformats.org/officeDocument/2006/relationships/image" Target="../media/image54.png"/><Relationship Id="rId8" Type="http://schemas.openxmlformats.org/officeDocument/2006/relationships/customXml" Target="../ink/ink5.xml"/><Relationship Id="rId51" Type="http://schemas.openxmlformats.org/officeDocument/2006/relationships/customXml" Target="../ink/ink27.xml"/><Relationship Id="rId72" Type="http://schemas.openxmlformats.org/officeDocument/2006/relationships/image" Target="../media/image40.png"/><Relationship Id="rId93" Type="http://schemas.openxmlformats.org/officeDocument/2006/relationships/customXml" Target="../ink/ink48.xml"/><Relationship Id="rId98" Type="http://schemas.openxmlformats.org/officeDocument/2006/relationships/image" Target="../media/image53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7.png"/><Relationship Id="rId42" Type="http://schemas.openxmlformats.org/officeDocument/2006/relationships/customXml" Target="../ink/ink71.xml"/><Relationship Id="rId47" Type="http://schemas.openxmlformats.org/officeDocument/2006/relationships/image" Target="../media/image9.png"/><Relationship Id="rId63" Type="http://schemas.openxmlformats.org/officeDocument/2006/relationships/image" Target="../media/image86.png"/><Relationship Id="rId68" Type="http://schemas.openxmlformats.org/officeDocument/2006/relationships/customXml" Target="../ink/ink85.xml"/><Relationship Id="rId84" Type="http://schemas.openxmlformats.org/officeDocument/2006/relationships/customXml" Target="../ink/ink93.xml"/><Relationship Id="rId89" Type="http://schemas.openxmlformats.org/officeDocument/2006/relationships/image" Target="../media/image99.png"/><Relationship Id="rId16" Type="http://schemas.openxmlformats.org/officeDocument/2006/relationships/customXml" Target="../ink/ink58.xml"/><Relationship Id="rId11" Type="http://schemas.openxmlformats.org/officeDocument/2006/relationships/image" Target="../media/image62.png"/><Relationship Id="rId32" Type="http://schemas.openxmlformats.org/officeDocument/2006/relationships/customXml" Target="../ink/ink66.xml"/><Relationship Id="rId37" Type="http://schemas.openxmlformats.org/officeDocument/2006/relationships/image" Target="../media/image75.png"/><Relationship Id="rId53" Type="http://schemas.openxmlformats.org/officeDocument/2006/relationships/customXml" Target="../ink/ink77.xml"/><Relationship Id="rId58" Type="http://schemas.openxmlformats.org/officeDocument/2006/relationships/image" Target="../media/image84.png"/><Relationship Id="rId74" Type="http://schemas.openxmlformats.org/officeDocument/2006/relationships/customXml" Target="../ink/ink88.xml"/><Relationship Id="rId79" Type="http://schemas.openxmlformats.org/officeDocument/2006/relationships/image" Target="../media/image94.png"/><Relationship Id="rId5" Type="http://schemas.openxmlformats.org/officeDocument/2006/relationships/image" Target="../media/image59.png"/><Relationship Id="rId90" Type="http://schemas.openxmlformats.org/officeDocument/2006/relationships/customXml" Target="../ink/ink96.xml"/><Relationship Id="rId95" Type="http://schemas.openxmlformats.org/officeDocument/2006/relationships/image" Target="../media/image102.png"/><Relationship Id="rId22" Type="http://schemas.openxmlformats.org/officeDocument/2006/relationships/customXml" Target="../ink/ink61.xml"/><Relationship Id="rId27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customXml" Target="../ink/ink74.xml"/><Relationship Id="rId64" Type="http://schemas.openxmlformats.org/officeDocument/2006/relationships/customXml" Target="../ink/ink83.xml"/><Relationship Id="rId69" Type="http://schemas.openxmlformats.org/officeDocument/2006/relationships/image" Target="../media/image89.png"/><Relationship Id="rId8" Type="http://schemas.openxmlformats.org/officeDocument/2006/relationships/customXml" Target="../ink/ink54.xml"/><Relationship Id="rId51" Type="http://schemas.openxmlformats.org/officeDocument/2006/relationships/customXml" Target="../ink/ink76.xml"/><Relationship Id="rId72" Type="http://schemas.openxmlformats.org/officeDocument/2006/relationships/customXml" Target="../ink/ink87.xml"/><Relationship Id="rId80" Type="http://schemas.openxmlformats.org/officeDocument/2006/relationships/customXml" Target="../ink/ink91.xml"/><Relationship Id="rId85" Type="http://schemas.openxmlformats.org/officeDocument/2006/relationships/image" Target="../media/image97.png"/><Relationship Id="rId93" Type="http://schemas.openxmlformats.org/officeDocument/2006/relationships/image" Target="../media/image101.png"/><Relationship Id="rId3" Type="http://schemas.openxmlformats.org/officeDocument/2006/relationships/image" Target="../media/image57.png"/><Relationship Id="rId12" Type="http://schemas.openxmlformats.org/officeDocument/2006/relationships/customXml" Target="../ink/ink56.xml"/><Relationship Id="rId17" Type="http://schemas.openxmlformats.org/officeDocument/2006/relationships/image" Target="../media/image65.png"/><Relationship Id="rId25" Type="http://schemas.openxmlformats.org/officeDocument/2006/relationships/image" Target="../media/image69.png"/><Relationship Id="rId33" Type="http://schemas.openxmlformats.org/officeDocument/2006/relationships/image" Target="../media/image73.png"/><Relationship Id="rId38" Type="http://schemas.openxmlformats.org/officeDocument/2006/relationships/customXml" Target="../ink/ink69.xml"/><Relationship Id="rId46" Type="http://schemas.openxmlformats.org/officeDocument/2006/relationships/customXml" Target="../ink/ink73.xml"/><Relationship Id="rId59" Type="http://schemas.openxmlformats.org/officeDocument/2006/relationships/customXml" Target="../ink/ink80.xml"/><Relationship Id="rId67" Type="http://schemas.openxmlformats.org/officeDocument/2006/relationships/image" Target="../media/image88.png"/><Relationship Id="rId20" Type="http://schemas.openxmlformats.org/officeDocument/2006/relationships/customXml" Target="../ink/ink60.xml"/><Relationship Id="rId41" Type="http://schemas.openxmlformats.org/officeDocument/2006/relationships/image" Target="../media/image77.png"/><Relationship Id="rId54" Type="http://schemas.openxmlformats.org/officeDocument/2006/relationships/image" Target="../media/image82.png"/><Relationship Id="rId62" Type="http://schemas.openxmlformats.org/officeDocument/2006/relationships/customXml" Target="../ink/ink82.xml"/><Relationship Id="rId70" Type="http://schemas.openxmlformats.org/officeDocument/2006/relationships/customXml" Target="../ink/ink86.xml"/><Relationship Id="rId75" Type="http://schemas.openxmlformats.org/officeDocument/2006/relationships/image" Target="../media/image92.png"/><Relationship Id="rId83" Type="http://schemas.openxmlformats.org/officeDocument/2006/relationships/image" Target="../media/image96.png"/><Relationship Id="rId88" Type="http://schemas.openxmlformats.org/officeDocument/2006/relationships/customXml" Target="../ink/ink95.xml"/><Relationship Id="rId91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3.xml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customXml" Target="../ink/ink75.xml"/><Relationship Id="rId57" Type="http://schemas.openxmlformats.org/officeDocument/2006/relationships/customXml" Target="../ink/ink79.xml"/><Relationship Id="rId10" Type="http://schemas.openxmlformats.org/officeDocument/2006/relationships/customXml" Target="../ink/ink55.xml"/><Relationship Id="rId31" Type="http://schemas.openxmlformats.org/officeDocument/2006/relationships/image" Target="../media/image72.png"/><Relationship Id="rId44" Type="http://schemas.openxmlformats.org/officeDocument/2006/relationships/customXml" Target="../ink/ink72.xml"/><Relationship Id="rId52" Type="http://schemas.openxmlformats.org/officeDocument/2006/relationships/image" Target="../media/image81.png"/><Relationship Id="rId60" Type="http://schemas.openxmlformats.org/officeDocument/2006/relationships/customXml" Target="../ink/ink81.xml"/><Relationship Id="rId65" Type="http://schemas.openxmlformats.org/officeDocument/2006/relationships/image" Target="../media/image87.png"/><Relationship Id="rId73" Type="http://schemas.openxmlformats.org/officeDocument/2006/relationships/image" Target="../media/image91.png"/><Relationship Id="rId78" Type="http://schemas.openxmlformats.org/officeDocument/2006/relationships/customXml" Target="../ink/ink90.xml"/><Relationship Id="rId81" Type="http://schemas.openxmlformats.org/officeDocument/2006/relationships/image" Target="../media/image95.png"/><Relationship Id="rId86" Type="http://schemas.openxmlformats.org/officeDocument/2006/relationships/customXml" Target="../ink/ink94.xml"/><Relationship Id="rId94" Type="http://schemas.openxmlformats.org/officeDocument/2006/relationships/customXml" Target="../ink/ink98.xml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3" Type="http://schemas.openxmlformats.org/officeDocument/2006/relationships/image" Target="../media/image63.png"/><Relationship Id="rId18" Type="http://schemas.openxmlformats.org/officeDocument/2006/relationships/customXml" Target="../ink/ink59.xml"/><Relationship Id="rId39" Type="http://schemas.openxmlformats.org/officeDocument/2006/relationships/image" Target="../media/image76.png"/><Relationship Id="rId34" Type="http://schemas.openxmlformats.org/officeDocument/2006/relationships/customXml" Target="../ink/ink67.xml"/><Relationship Id="rId50" Type="http://schemas.openxmlformats.org/officeDocument/2006/relationships/image" Target="../media/image80.png"/><Relationship Id="rId55" Type="http://schemas.openxmlformats.org/officeDocument/2006/relationships/customXml" Target="../ink/ink78.xml"/><Relationship Id="rId76" Type="http://schemas.openxmlformats.org/officeDocument/2006/relationships/customXml" Target="../ink/ink89.xml"/><Relationship Id="rId7" Type="http://schemas.openxmlformats.org/officeDocument/2006/relationships/image" Target="../media/image60.png"/><Relationship Id="rId71" Type="http://schemas.openxmlformats.org/officeDocument/2006/relationships/image" Target="../media/image90.png"/><Relationship Id="rId92" Type="http://schemas.openxmlformats.org/officeDocument/2006/relationships/customXml" Target="../ink/ink97.xml"/><Relationship Id="rId2" Type="http://schemas.openxmlformats.org/officeDocument/2006/relationships/image" Target="../media/image56.png"/><Relationship Id="rId29" Type="http://schemas.openxmlformats.org/officeDocument/2006/relationships/image" Target="../media/image71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9.png"/><Relationship Id="rId66" Type="http://schemas.openxmlformats.org/officeDocument/2006/relationships/customXml" Target="../ink/ink84.xml"/><Relationship Id="rId87" Type="http://schemas.openxmlformats.org/officeDocument/2006/relationships/image" Target="../media/image98.png"/><Relationship Id="rId61" Type="http://schemas.openxmlformats.org/officeDocument/2006/relationships/image" Target="../media/image85.png"/><Relationship Id="rId82" Type="http://schemas.openxmlformats.org/officeDocument/2006/relationships/customXml" Target="../ink/ink92.xml"/><Relationship Id="rId19" Type="http://schemas.openxmlformats.org/officeDocument/2006/relationships/image" Target="../media/image66.png"/><Relationship Id="rId14" Type="http://schemas.openxmlformats.org/officeDocument/2006/relationships/customXml" Target="../ink/ink57.xml"/><Relationship Id="rId30" Type="http://schemas.openxmlformats.org/officeDocument/2006/relationships/customXml" Target="../ink/ink65.xml"/><Relationship Id="rId35" Type="http://schemas.openxmlformats.org/officeDocument/2006/relationships/image" Target="../media/image74.png"/><Relationship Id="rId56" Type="http://schemas.openxmlformats.org/officeDocument/2006/relationships/image" Target="../media/image83.png"/><Relationship Id="rId77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4.xml"/><Relationship Id="rId18" Type="http://schemas.openxmlformats.org/officeDocument/2006/relationships/image" Target="../media/image110.png"/><Relationship Id="rId26" Type="http://schemas.openxmlformats.org/officeDocument/2006/relationships/image" Target="../media/image114.png"/><Relationship Id="rId39" Type="http://schemas.openxmlformats.org/officeDocument/2006/relationships/customXml" Target="../ink/ink117.xml"/><Relationship Id="rId21" Type="http://schemas.openxmlformats.org/officeDocument/2006/relationships/customXml" Target="../ink/ink108.xml"/><Relationship Id="rId34" Type="http://schemas.openxmlformats.org/officeDocument/2006/relationships/image" Target="../media/image118.png"/><Relationship Id="rId7" Type="http://schemas.openxmlformats.org/officeDocument/2006/relationships/customXml" Target="../ink/ink101.xml"/><Relationship Id="rId12" Type="http://schemas.openxmlformats.org/officeDocument/2006/relationships/image" Target="../media/image108.png"/><Relationship Id="rId17" Type="http://schemas.openxmlformats.org/officeDocument/2006/relationships/customXml" Target="../ink/ink106.xml"/><Relationship Id="rId25" Type="http://schemas.openxmlformats.org/officeDocument/2006/relationships/customXml" Target="../ink/ink110.xml"/><Relationship Id="rId33" Type="http://schemas.openxmlformats.org/officeDocument/2006/relationships/customXml" Target="../ink/ink114.xml"/><Relationship Id="rId38" Type="http://schemas.openxmlformats.org/officeDocument/2006/relationships/image" Target="../media/image120.png"/><Relationship Id="rId2" Type="http://schemas.openxmlformats.org/officeDocument/2006/relationships/image" Target="../media/image103.png"/><Relationship Id="rId16" Type="http://schemas.openxmlformats.org/officeDocument/2006/relationships/image" Target="../media/image109.png"/><Relationship Id="rId20" Type="http://schemas.openxmlformats.org/officeDocument/2006/relationships/image" Target="../media/image111.png"/><Relationship Id="rId29" Type="http://schemas.openxmlformats.org/officeDocument/2006/relationships/customXml" Target="../ink/ink1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11" Type="http://schemas.openxmlformats.org/officeDocument/2006/relationships/customXml" Target="../ink/ink103.xml"/><Relationship Id="rId24" Type="http://schemas.openxmlformats.org/officeDocument/2006/relationships/image" Target="../media/image113.png"/><Relationship Id="rId32" Type="http://schemas.openxmlformats.org/officeDocument/2006/relationships/image" Target="../media/image117.png"/><Relationship Id="rId37" Type="http://schemas.openxmlformats.org/officeDocument/2006/relationships/customXml" Target="../ink/ink116.xml"/><Relationship Id="rId40" Type="http://schemas.openxmlformats.org/officeDocument/2006/relationships/image" Target="../media/image121.png"/><Relationship Id="rId5" Type="http://schemas.openxmlformats.org/officeDocument/2006/relationships/customXml" Target="../ink/ink100.xml"/><Relationship Id="rId15" Type="http://schemas.openxmlformats.org/officeDocument/2006/relationships/customXml" Target="../ink/ink105.xml"/><Relationship Id="rId23" Type="http://schemas.openxmlformats.org/officeDocument/2006/relationships/customXml" Target="../ink/ink109.xml"/><Relationship Id="rId28" Type="http://schemas.openxmlformats.org/officeDocument/2006/relationships/image" Target="../media/image115.png"/><Relationship Id="rId36" Type="http://schemas.openxmlformats.org/officeDocument/2006/relationships/image" Target="../media/image119.png"/><Relationship Id="rId10" Type="http://schemas.openxmlformats.org/officeDocument/2006/relationships/image" Target="../media/image107.png"/><Relationship Id="rId19" Type="http://schemas.openxmlformats.org/officeDocument/2006/relationships/customXml" Target="../ink/ink107.xml"/><Relationship Id="rId31" Type="http://schemas.openxmlformats.org/officeDocument/2006/relationships/customXml" Target="../ink/ink113.xml"/><Relationship Id="rId4" Type="http://schemas.openxmlformats.org/officeDocument/2006/relationships/image" Target="../media/image104.png"/><Relationship Id="rId9" Type="http://schemas.openxmlformats.org/officeDocument/2006/relationships/customXml" Target="../ink/ink102.xml"/><Relationship Id="rId14" Type="http://schemas.openxmlformats.org/officeDocument/2006/relationships/image" Target="../media/image9.png"/><Relationship Id="rId22" Type="http://schemas.openxmlformats.org/officeDocument/2006/relationships/image" Target="../media/image112.png"/><Relationship Id="rId27" Type="http://schemas.openxmlformats.org/officeDocument/2006/relationships/customXml" Target="../ink/ink111.xml"/><Relationship Id="rId30" Type="http://schemas.openxmlformats.org/officeDocument/2006/relationships/image" Target="../media/image116.png"/><Relationship Id="rId35" Type="http://schemas.openxmlformats.org/officeDocument/2006/relationships/customXml" Target="../ink/ink115.xml"/><Relationship Id="rId8" Type="http://schemas.openxmlformats.org/officeDocument/2006/relationships/image" Target="../media/image106.png"/><Relationship Id="rId3" Type="http://schemas.openxmlformats.org/officeDocument/2006/relationships/customXml" Target="../ink/ink99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9.xml"/><Relationship Id="rId21" Type="http://schemas.openxmlformats.org/officeDocument/2006/relationships/image" Target="../media/image131.png"/><Relationship Id="rId42" Type="http://schemas.openxmlformats.org/officeDocument/2006/relationships/customXml" Target="../ink/ink137.xml"/><Relationship Id="rId47" Type="http://schemas.openxmlformats.org/officeDocument/2006/relationships/image" Target="../media/image143.png"/><Relationship Id="rId63" Type="http://schemas.openxmlformats.org/officeDocument/2006/relationships/customXml" Target="../ink/ink148.xml"/><Relationship Id="rId68" Type="http://schemas.openxmlformats.org/officeDocument/2006/relationships/image" Target="../media/image153.png"/><Relationship Id="rId2" Type="http://schemas.openxmlformats.org/officeDocument/2006/relationships/image" Target="../media/image122.png"/><Relationship Id="rId16" Type="http://schemas.openxmlformats.org/officeDocument/2006/relationships/customXml" Target="../ink/ink124.xml"/><Relationship Id="rId29" Type="http://schemas.openxmlformats.org/officeDocument/2006/relationships/image" Target="../media/image135.png"/><Relationship Id="rId11" Type="http://schemas.openxmlformats.org/officeDocument/2006/relationships/image" Target="../media/image126.png"/><Relationship Id="rId24" Type="http://schemas.openxmlformats.org/officeDocument/2006/relationships/customXml" Target="../ink/ink128.xml"/><Relationship Id="rId32" Type="http://schemas.openxmlformats.org/officeDocument/2006/relationships/customXml" Target="../ink/ink132.xml"/><Relationship Id="rId37" Type="http://schemas.openxmlformats.org/officeDocument/2006/relationships/image" Target="../media/image138.png"/><Relationship Id="rId40" Type="http://schemas.openxmlformats.org/officeDocument/2006/relationships/customXml" Target="../ink/ink136.xml"/><Relationship Id="rId45" Type="http://schemas.openxmlformats.org/officeDocument/2006/relationships/image" Target="../media/image142.png"/><Relationship Id="rId53" Type="http://schemas.openxmlformats.org/officeDocument/2006/relationships/image" Target="../media/image146.png"/><Relationship Id="rId58" Type="http://schemas.openxmlformats.org/officeDocument/2006/relationships/image" Target="../media/image148.png"/><Relationship Id="rId66" Type="http://schemas.openxmlformats.org/officeDocument/2006/relationships/image" Target="../media/image152.png"/><Relationship Id="rId74" Type="http://schemas.openxmlformats.org/officeDocument/2006/relationships/image" Target="../media/image156.png"/><Relationship Id="rId5" Type="http://schemas.openxmlformats.org/officeDocument/2006/relationships/image" Target="../media/image123.png"/><Relationship Id="rId61" Type="http://schemas.openxmlformats.org/officeDocument/2006/relationships/customXml" Target="../ink/ink147.xml"/><Relationship Id="rId19" Type="http://schemas.openxmlformats.org/officeDocument/2006/relationships/image" Target="../media/image130.png"/><Relationship Id="rId14" Type="http://schemas.openxmlformats.org/officeDocument/2006/relationships/customXml" Target="../ink/ink123.xml"/><Relationship Id="rId22" Type="http://schemas.openxmlformats.org/officeDocument/2006/relationships/customXml" Target="../ink/ink127.xml"/><Relationship Id="rId27" Type="http://schemas.openxmlformats.org/officeDocument/2006/relationships/image" Target="../media/image134.png"/><Relationship Id="rId30" Type="http://schemas.openxmlformats.org/officeDocument/2006/relationships/customXml" Target="../ink/ink131.xml"/><Relationship Id="rId35" Type="http://schemas.openxmlformats.org/officeDocument/2006/relationships/image" Target="../media/image137.png"/><Relationship Id="rId43" Type="http://schemas.openxmlformats.org/officeDocument/2006/relationships/image" Target="../media/image141.png"/><Relationship Id="rId48" Type="http://schemas.openxmlformats.org/officeDocument/2006/relationships/customXml" Target="../ink/ink140.xml"/><Relationship Id="rId56" Type="http://schemas.openxmlformats.org/officeDocument/2006/relationships/image" Target="../media/image147.png"/><Relationship Id="rId64" Type="http://schemas.openxmlformats.org/officeDocument/2006/relationships/image" Target="../media/image151.png"/><Relationship Id="rId69" Type="http://schemas.openxmlformats.org/officeDocument/2006/relationships/customXml" Target="../ink/ink151.xml"/><Relationship Id="rId8" Type="http://schemas.openxmlformats.org/officeDocument/2006/relationships/customXml" Target="../ink/ink120.xml"/><Relationship Id="rId51" Type="http://schemas.openxmlformats.org/officeDocument/2006/relationships/image" Target="../media/image145.png"/><Relationship Id="rId72" Type="http://schemas.openxmlformats.org/officeDocument/2006/relationships/image" Target="../media/image155.png"/><Relationship Id="rId3" Type="http://schemas.openxmlformats.org/officeDocument/2006/relationships/image" Target="../media/image3.png"/><Relationship Id="rId12" Type="http://schemas.openxmlformats.org/officeDocument/2006/relationships/customXml" Target="../ink/ink122.xml"/><Relationship Id="rId17" Type="http://schemas.openxmlformats.org/officeDocument/2006/relationships/image" Target="../media/image129.png"/><Relationship Id="rId25" Type="http://schemas.openxmlformats.org/officeDocument/2006/relationships/image" Target="../media/image133.png"/><Relationship Id="rId33" Type="http://schemas.openxmlformats.org/officeDocument/2006/relationships/image" Target="../media/image136.png"/><Relationship Id="rId38" Type="http://schemas.openxmlformats.org/officeDocument/2006/relationships/customXml" Target="../ink/ink135.xml"/><Relationship Id="rId46" Type="http://schemas.openxmlformats.org/officeDocument/2006/relationships/customXml" Target="../ink/ink139.xml"/><Relationship Id="rId59" Type="http://schemas.openxmlformats.org/officeDocument/2006/relationships/customXml" Target="../ink/ink146.xml"/><Relationship Id="rId67" Type="http://schemas.openxmlformats.org/officeDocument/2006/relationships/customXml" Target="../ink/ink150.xml"/><Relationship Id="rId20" Type="http://schemas.openxmlformats.org/officeDocument/2006/relationships/customXml" Target="../ink/ink126.xml"/><Relationship Id="rId41" Type="http://schemas.openxmlformats.org/officeDocument/2006/relationships/image" Target="../media/image140.png"/><Relationship Id="rId54" Type="http://schemas.openxmlformats.org/officeDocument/2006/relationships/customXml" Target="../ink/ink143.xml"/><Relationship Id="rId62" Type="http://schemas.openxmlformats.org/officeDocument/2006/relationships/image" Target="../media/image150.png"/><Relationship Id="rId70" Type="http://schemas.openxmlformats.org/officeDocument/2006/relationships/image" Target="../media/image154.png"/><Relationship Id="rId75" Type="http://schemas.openxmlformats.org/officeDocument/2006/relationships/customXml" Target="../ink/ink15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9.xml"/><Relationship Id="rId15" Type="http://schemas.openxmlformats.org/officeDocument/2006/relationships/image" Target="../media/image128.png"/><Relationship Id="rId23" Type="http://schemas.openxmlformats.org/officeDocument/2006/relationships/image" Target="../media/image132.png"/><Relationship Id="rId28" Type="http://schemas.openxmlformats.org/officeDocument/2006/relationships/customXml" Target="../ink/ink130.xml"/><Relationship Id="rId36" Type="http://schemas.openxmlformats.org/officeDocument/2006/relationships/customXml" Target="../ink/ink134.xml"/><Relationship Id="rId49" Type="http://schemas.openxmlformats.org/officeDocument/2006/relationships/image" Target="../media/image144.png"/><Relationship Id="rId57" Type="http://schemas.openxmlformats.org/officeDocument/2006/relationships/customXml" Target="../ink/ink145.xml"/><Relationship Id="rId10" Type="http://schemas.openxmlformats.org/officeDocument/2006/relationships/customXml" Target="../ink/ink121.xml"/><Relationship Id="rId31" Type="http://schemas.openxmlformats.org/officeDocument/2006/relationships/image" Target="../media/image9.png"/><Relationship Id="rId44" Type="http://schemas.openxmlformats.org/officeDocument/2006/relationships/customXml" Target="../ink/ink138.xml"/><Relationship Id="rId52" Type="http://schemas.openxmlformats.org/officeDocument/2006/relationships/customXml" Target="../ink/ink142.xml"/><Relationship Id="rId60" Type="http://schemas.openxmlformats.org/officeDocument/2006/relationships/image" Target="../media/image149.png"/><Relationship Id="rId65" Type="http://schemas.openxmlformats.org/officeDocument/2006/relationships/customXml" Target="../ink/ink149.xml"/><Relationship Id="rId73" Type="http://schemas.openxmlformats.org/officeDocument/2006/relationships/customXml" Target="../ink/ink153.xml"/><Relationship Id="rId4" Type="http://schemas.openxmlformats.org/officeDocument/2006/relationships/customXml" Target="../ink/ink118.xml"/><Relationship Id="rId9" Type="http://schemas.openxmlformats.org/officeDocument/2006/relationships/image" Target="../media/image125.png"/><Relationship Id="rId13" Type="http://schemas.openxmlformats.org/officeDocument/2006/relationships/image" Target="../media/image127.png"/><Relationship Id="rId18" Type="http://schemas.openxmlformats.org/officeDocument/2006/relationships/customXml" Target="../ink/ink125.xml"/><Relationship Id="rId39" Type="http://schemas.openxmlformats.org/officeDocument/2006/relationships/image" Target="../media/image139.png"/><Relationship Id="rId34" Type="http://schemas.openxmlformats.org/officeDocument/2006/relationships/customXml" Target="../ink/ink133.xml"/><Relationship Id="rId50" Type="http://schemas.openxmlformats.org/officeDocument/2006/relationships/customXml" Target="../ink/ink141.xml"/><Relationship Id="rId55" Type="http://schemas.openxmlformats.org/officeDocument/2006/relationships/customXml" Target="../ink/ink144.xml"/><Relationship Id="rId76" Type="http://schemas.openxmlformats.org/officeDocument/2006/relationships/image" Target="../media/image157.png"/><Relationship Id="rId7" Type="http://schemas.openxmlformats.org/officeDocument/2006/relationships/image" Target="../media/image124.png"/><Relationship Id="rId71" Type="http://schemas.openxmlformats.org/officeDocument/2006/relationships/customXml" Target="../ink/ink1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93BB46-E23F-FF4A-240A-0CD40FD70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896" y="5074121"/>
            <a:ext cx="10160000" cy="884518"/>
          </a:xfrm>
        </p:spPr>
        <p:txBody>
          <a:bodyPr anchor="t">
            <a:normAutofit fontScale="90000"/>
          </a:bodyPr>
          <a:lstStyle/>
          <a:p>
            <a:r>
              <a:rPr lang="it-IT" sz="5400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2C82F3-2969-1883-BE5D-D48804345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755" y="6030745"/>
            <a:ext cx="5768283" cy="505326"/>
          </a:xfrm>
        </p:spPr>
        <p:txBody>
          <a:bodyPr anchor="b">
            <a:normAutofit/>
          </a:bodyPr>
          <a:lstStyle/>
          <a:p>
            <a:r>
              <a:rPr lang="it-IT" dirty="0"/>
              <a:t>Scollo Lorenzo - 1000001155 - 02/04/22</a:t>
            </a:r>
          </a:p>
        </p:txBody>
      </p:sp>
      <p:pic>
        <p:nvPicPr>
          <p:cNvPr id="4" name="Picture 3" descr="Un mosaico di forme geometriche colorate">
            <a:extLst>
              <a:ext uri="{FF2B5EF4-FFF2-40B4-BE49-F238E27FC236}">
                <a16:creationId xmlns:a16="http://schemas.microsoft.com/office/drawing/2014/main" id="{A38D51F7-44BC-7BB5-1406-0AFDF831C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79" b="9794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998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043" y="75597"/>
            <a:ext cx="3857477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body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1157657" y="4029475"/>
            <a:ext cx="9876683" cy="23053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Il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lato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HTML è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struttrato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in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questa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maniera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DIV con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identificativo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“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scarpe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” (per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rendere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il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codice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più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leggibile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).</a:t>
            </a:r>
          </a:p>
          <a:p>
            <a:pPr algn="just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“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img src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” per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poter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caricare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tramire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URL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l’immagine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scarpa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Dentro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un h1: Nome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Scarpa +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Descrizione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Stessa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+ Prezzo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riportato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in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Grassetto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2000" cap="none" spc="0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en-US" sz="2000" i="1" cap="none" spc="0" dirty="0">
                <a:latin typeface="+mn-lt"/>
                <a:cs typeface="Calibri" panose="020F0502020204030204" pitchFamily="34" charset="0"/>
              </a:rPr>
              <a:t>(</a:t>
            </a:r>
            <a:r>
              <a:rPr lang="en-US" sz="2000" i="1" cap="none" spc="0" dirty="0" err="1">
                <a:latin typeface="+mn-lt"/>
                <a:cs typeface="Calibri" panose="020F0502020204030204" pitchFamily="34" charset="0"/>
              </a:rPr>
              <a:t>Questo</a:t>
            </a:r>
            <a:r>
              <a:rPr lang="en-US" sz="2000" i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i="1" cap="none" spc="0" dirty="0" err="1">
                <a:latin typeface="+mn-lt"/>
                <a:cs typeface="Calibri" panose="020F0502020204030204" pitchFamily="34" charset="0"/>
              </a:rPr>
              <a:t>ovviamente</a:t>
            </a:r>
            <a:r>
              <a:rPr lang="en-US" sz="2000" i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i="1" cap="none" spc="0" dirty="0" err="1">
                <a:latin typeface="+mn-lt"/>
                <a:cs typeface="Calibri" panose="020F0502020204030204" pitchFamily="34" charset="0"/>
              </a:rPr>
              <a:t>ripetuto</a:t>
            </a:r>
            <a:r>
              <a:rPr lang="en-US" sz="2000" i="1" cap="none" spc="0" dirty="0">
                <a:latin typeface="+mn-lt"/>
                <a:cs typeface="Calibri" panose="020F0502020204030204" pitchFamily="34" charset="0"/>
              </a:rPr>
              <a:t> per </a:t>
            </a:r>
            <a:r>
              <a:rPr lang="en-US" sz="2000" i="1" cap="none" spc="0" dirty="0" err="1">
                <a:latin typeface="+mn-lt"/>
                <a:cs typeface="Calibri" panose="020F0502020204030204" pitchFamily="34" charset="0"/>
              </a:rPr>
              <a:t>tutte</a:t>
            </a:r>
            <a:r>
              <a:rPr lang="en-US" sz="2000" i="1" cap="none" spc="0" dirty="0">
                <a:latin typeface="+mn-lt"/>
                <a:cs typeface="Calibri" panose="020F0502020204030204" pitchFamily="34" charset="0"/>
              </a:rPr>
              <a:t> le </a:t>
            </a:r>
            <a:r>
              <a:rPr lang="en-US" sz="2000" i="1" cap="none" spc="0" dirty="0" err="1">
                <a:latin typeface="+mn-lt"/>
                <a:cs typeface="Calibri" panose="020F0502020204030204" pitchFamily="34" charset="0"/>
              </a:rPr>
              <a:t>singole</a:t>
            </a:r>
            <a:r>
              <a:rPr lang="en-US" sz="2000" i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i="1" cap="none" spc="0" dirty="0" err="1">
                <a:latin typeface="+mn-lt"/>
                <a:cs typeface="Calibri" panose="020F0502020204030204" pitchFamily="34" charset="0"/>
              </a:rPr>
              <a:t>scarpe</a:t>
            </a:r>
            <a:r>
              <a:rPr lang="en-US" sz="2000" i="1" cap="none" spc="0" dirty="0">
                <a:latin typeface="+mn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FECEEA9-A0C7-11F8-72C1-5FD0A4C0CC8D}"/>
              </a:ext>
            </a:extLst>
          </p:cNvPr>
          <p:cNvSpPr txBox="1">
            <a:spLocks/>
          </p:cNvSpPr>
          <p:nvPr/>
        </p:nvSpPr>
        <p:spPr>
          <a:xfrm>
            <a:off x="3986043" y="492157"/>
            <a:ext cx="3857477" cy="534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1800" spc="0" dirty="0" err="1"/>
              <a:t>Vetrina</a:t>
            </a:r>
            <a:r>
              <a:rPr lang="en-US" sz="1800" spc="0" dirty="0"/>
              <a:t> (</a:t>
            </a:r>
            <a:r>
              <a:rPr lang="en-US" sz="1800" spc="0" dirty="0" err="1"/>
              <a:t>lato</a:t>
            </a:r>
            <a:r>
              <a:rPr lang="en-US" sz="1800" spc="0" dirty="0"/>
              <a:t> html)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9FCA0A-0C55-831D-A083-DDFE2B9F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2" y="1166852"/>
            <a:ext cx="7754432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0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835" y="-1047"/>
            <a:ext cx="3857477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body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4299624" y="1853881"/>
            <a:ext cx="7091464" cy="3593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“#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scarpe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#”: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Definiamo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il Flex-Container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dovrà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contenere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tutti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i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vari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blocchi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, con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i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vari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tipi di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allineamento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e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disposizione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a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riga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“#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scarpe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img”: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Definiamo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le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dimensioni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tutte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le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scarpe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devono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avere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ovvero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in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questo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caso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il 50%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loro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dimensione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reale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“#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scarpe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h1, p, strong”: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Definiamo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delle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semplici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caratteristiche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riguardanti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descrizione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titolo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ecc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2400" cap="none" spc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FECEEA9-A0C7-11F8-72C1-5FD0A4C0CC8D}"/>
              </a:ext>
            </a:extLst>
          </p:cNvPr>
          <p:cNvSpPr txBox="1">
            <a:spLocks/>
          </p:cNvSpPr>
          <p:nvPr/>
        </p:nvSpPr>
        <p:spPr>
          <a:xfrm>
            <a:off x="5600834" y="532956"/>
            <a:ext cx="3857477" cy="534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1800" spc="0" dirty="0" err="1"/>
              <a:t>Vetrina</a:t>
            </a:r>
            <a:r>
              <a:rPr lang="en-US" sz="1800" spc="0" dirty="0"/>
              <a:t> (</a:t>
            </a:r>
            <a:r>
              <a:rPr lang="en-US" sz="1800" spc="0" dirty="0" err="1"/>
              <a:t>lato</a:t>
            </a:r>
            <a:r>
              <a:rPr lang="en-US" sz="1800" spc="0" dirty="0"/>
              <a:t> css)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D265B1-BB9E-8BF0-54E6-560057AD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90" y="0"/>
            <a:ext cx="2579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6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260" y="45231"/>
            <a:ext cx="3857477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footer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4514152" y="2202034"/>
            <a:ext cx="3163690" cy="441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LATO HTML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6E21D7-623C-09D1-112A-9E2FA4C7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870"/>
            <a:ext cx="12192000" cy="920386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D30AE544-148D-C022-3348-631257AA6D8E}"/>
              </a:ext>
            </a:extLst>
          </p:cNvPr>
          <p:cNvSpPr txBox="1">
            <a:spLocks/>
          </p:cNvSpPr>
          <p:nvPr/>
        </p:nvSpPr>
        <p:spPr>
          <a:xfrm>
            <a:off x="4514153" y="579234"/>
            <a:ext cx="3163690" cy="441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LATO WEB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0F82472-85CE-BB5A-FAD9-0D423A906581}"/>
              </a:ext>
            </a:extLst>
          </p:cNvPr>
          <p:cNvSpPr txBox="1">
            <a:spLocks/>
          </p:cNvSpPr>
          <p:nvPr/>
        </p:nvSpPr>
        <p:spPr>
          <a:xfrm>
            <a:off x="142672" y="5369668"/>
            <a:ext cx="11906655" cy="12743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Per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quanto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riguarda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il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Fondo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Pagina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ho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inserito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un “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footer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” 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con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delle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b="1" cap="none" spc="0" dirty="0" err="1">
                <a:latin typeface="+mn-lt"/>
                <a:cs typeface="Calibri" panose="020F0502020204030204" pitchFamily="34" charset="0"/>
              </a:rPr>
              <a:t>varie</a:t>
            </a:r>
            <a:r>
              <a:rPr lang="en-US" sz="2400" b="1" cap="none" spc="0" dirty="0">
                <a:latin typeface="+mn-lt"/>
                <a:cs typeface="Calibri" panose="020F0502020204030204" pitchFamily="34" charset="0"/>
              </a:rPr>
              <a:t> Section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contengono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delle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semplici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infromazioni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quali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: Nome,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Cognome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Matricola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l’Università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(con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relativo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Link per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accedere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al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reale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sito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dell’Università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di Catania),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l’Anno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Accademico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e la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tipologia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di Homework.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867E09-BC75-65D6-EA69-E982FFA5A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99" y="2924297"/>
            <a:ext cx="10309802" cy="19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4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260" y="45231"/>
            <a:ext cx="3857477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footer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4514152" y="2202034"/>
            <a:ext cx="3163690" cy="441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LATO 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6E21D7-623C-09D1-112A-9E2FA4C7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870"/>
            <a:ext cx="12192000" cy="920386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D30AE544-148D-C022-3348-631257AA6D8E}"/>
              </a:ext>
            </a:extLst>
          </p:cNvPr>
          <p:cNvSpPr txBox="1">
            <a:spLocks/>
          </p:cNvSpPr>
          <p:nvPr/>
        </p:nvSpPr>
        <p:spPr>
          <a:xfrm>
            <a:off x="4514153" y="579234"/>
            <a:ext cx="3163690" cy="441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LATO WEB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0F82472-85CE-BB5A-FAD9-0D423A906581}"/>
              </a:ext>
            </a:extLst>
          </p:cNvPr>
          <p:cNvSpPr txBox="1">
            <a:spLocks/>
          </p:cNvSpPr>
          <p:nvPr/>
        </p:nvSpPr>
        <p:spPr>
          <a:xfrm>
            <a:off x="6613671" y="3282501"/>
            <a:ext cx="5311302" cy="27723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Come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possiamo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vedere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dalle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foto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qui a sinistra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abbiamo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questo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colore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di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sfondo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di un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nero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(con l’80% di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trasparenza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).</a:t>
            </a:r>
          </a:p>
          <a:p>
            <a:pPr algn="just"/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Tutte la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varie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classi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si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devono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servono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per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i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vari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tipi di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allineamenti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infatti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abbiamo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una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classe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“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.start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”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impone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l’allineamento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all’inizio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(a sinistra).</a:t>
            </a:r>
          </a:p>
          <a:p>
            <a:pPr algn="just"/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“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.mid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”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impone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l’allineamento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al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centro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“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.end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”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impone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l’allineamento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alla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fine (a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destra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).</a:t>
            </a:r>
          </a:p>
          <a:p>
            <a:pPr algn="just"/>
            <a:endParaRPr lang="en-US" sz="1800" cap="none" spc="0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A17526B-EB21-696C-EE31-24BCE460E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01"/>
          <a:stretch/>
        </p:blipFill>
        <p:spPr>
          <a:xfrm>
            <a:off x="93379" y="2766545"/>
            <a:ext cx="2876051" cy="38042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4BC025D-D000-AE12-B1EA-CFB426F83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86" b="114"/>
          <a:stretch/>
        </p:blipFill>
        <p:spPr>
          <a:xfrm>
            <a:off x="3091101" y="3474622"/>
            <a:ext cx="3177162" cy="23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3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579540F-8663-C7AF-1820-23A7EA66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85" y="985724"/>
            <a:ext cx="6138441" cy="587227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168" y="229601"/>
            <a:ext cx="6020839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 err="1"/>
              <a:t>Sito</a:t>
            </a:r>
            <a:r>
              <a:rPr lang="en-US" sz="2800" spc="0" dirty="0"/>
              <a:t> web </a:t>
            </a:r>
            <a:r>
              <a:rPr lang="en-US" sz="2800" spc="0" dirty="0" err="1"/>
              <a:t>versione</a:t>
            </a:r>
            <a:r>
              <a:rPr lang="en-US" sz="2800" spc="0" dirty="0"/>
              <a:t> mobile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0F82472-85CE-BB5A-FAD9-0D423A906581}"/>
              </a:ext>
            </a:extLst>
          </p:cNvPr>
          <p:cNvSpPr txBox="1">
            <a:spLocks/>
          </p:cNvSpPr>
          <p:nvPr/>
        </p:nvSpPr>
        <p:spPr>
          <a:xfrm>
            <a:off x="4698460" y="2315183"/>
            <a:ext cx="4396902" cy="3910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Ovviamente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per la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pagina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,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si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deve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anche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pensare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ad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una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visualizzazione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da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dispositivo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mobile, e per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questo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motive ho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aggiunto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delle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modifiche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al CSS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mediante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le </a:t>
            </a:r>
            <a:r>
              <a:rPr lang="en-US" sz="1600" b="1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media </a:t>
            </a:r>
            <a:r>
              <a:rPr lang="en-US" sz="1600" b="1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queris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per fare in modo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che</a:t>
            </a:r>
            <a:r>
              <a:rPr lang="en-US" sz="1600" cap="none" spc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,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se </a:t>
            </a:r>
            <a:r>
              <a:rPr lang="en-US" sz="1600" b="1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la </a:t>
            </a:r>
            <a:r>
              <a:rPr lang="en-US" sz="1600" b="1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larghezza</a:t>
            </a:r>
            <a:r>
              <a:rPr lang="en-US" sz="1600" b="1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del </a:t>
            </a:r>
            <a:r>
              <a:rPr lang="en-US" sz="1600" b="1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dispositivo</a:t>
            </a:r>
            <a:r>
              <a:rPr lang="en-US" sz="1600" b="1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risulta</a:t>
            </a:r>
            <a:r>
              <a:rPr lang="en-US" sz="1600" b="1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minore</a:t>
            </a:r>
            <a:r>
              <a:rPr lang="en-US" sz="1600" b="1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di 1000px </a:t>
            </a:r>
            <a:r>
              <a:rPr lang="en-US" sz="1600" b="1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allora</a:t>
            </a:r>
            <a:r>
              <a:rPr lang="en-US" sz="1600" b="1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apportiamo</a:t>
            </a:r>
            <a:r>
              <a:rPr lang="en-US" sz="1600" b="1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le </a:t>
            </a:r>
            <a:r>
              <a:rPr lang="en-US" sz="1600" b="1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seguenti</a:t>
            </a:r>
            <a:r>
              <a:rPr lang="en-US" sz="1600" b="1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modifiche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“body”: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Ridimensioniamo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il font al 100%.</a:t>
            </a:r>
          </a:p>
          <a:p>
            <a:pPr algn="just"/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“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namepage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”: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Ridimensioniamo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il font al 150% e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aggiungiamo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dei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margini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in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cima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e a sinistra per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distanziare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il logo.</a:t>
            </a:r>
          </a:p>
          <a:p>
            <a:pPr algn="just"/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“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a.bottone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”: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Ridimensioniamo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il font al 70%.</a:t>
            </a:r>
          </a:p>
          <a:p>
            <a:pPr algn="just"/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“#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corpo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”: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Ridimensioniamo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l’altezza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a 400px con un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margine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in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cima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di 50px.</a:t>
            </a:r>
          </a:p>
          <a:p>
            <a:pPr algn="just"/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“#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scarpe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h1, p”: </a:t>
            </a:r>
            <a:r>
              <a:rPr lang="en-US" sz="1600" cap="none" spc="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Ridimensioniamo</a:t>
            </a:r>
            <a:r>
              <a:rPr lang="en-US" sz="1600" cap="none" spc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il font al 75%.</a:t>
            </a:r>
          </a:p>
          <a:p>
            <a:pPr algn="just"/>
            <a:endParaRPr lang="en-US" sz="1600" cap="none" spc="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pPr algn="just"/>
            <a:endParaRPr lang="en-US" sz="1600" cap="none" spc="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68C746-0DD6-E982-6793-1DEC1E80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63" y="0"/>
            <a:ext cx="2696308" cy="6858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A96DF19-F419-59AE-3C53-320882598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240" y="3745149"/>
            <a:ext cx="2312760" cy="3112851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E4D0AED3-17BE-B3F3-4B50-3A823B3B6625}"/>
              </a:ext>
            </a:extLst>
          </p:cNvPr>
          <p:cNvSpPr txBox="1">
            <a:spLocks/>
          </p:cNvSpPr>
          <p:nvPr/>
        </p:nvSpPr>
        <p:spPr>
          <a:xfrm>
            <a:off x="9879240" y="1428334"/>
            <a:ext cx="2312760" cy="2000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1600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Se </a:t>
            </a:r>
            <a:r>
              <a:rPr lang="en-US" sz="1600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invece</a:t>
            </a:r>
            <a:r>
              <a:rPr lang="en-US" sz="1600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la </a:t>
            </a:r>
            <a:r>
              <a:rPr lang="en-US" sz="1600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larghezza</a:t>
            </a:r>
            <a:r>
              <a:rPr lang="en-US" sz="1600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della</a:t>
            </a:r>
            <a:r>
              <a:rPr lang="en-US" sz="1600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pagina</a:t>
            </a:r>
            <a:r>
              <a:rPr lang="en-US" sz="1600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scende</a:t>
            </a:r>
            <a:r>
              <a:rPr lang="en-US" sz="1600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sotto I 650px </a:t>
            </a:r>
            <a:r>
              <a:rPr lang="en-US" sz="1600" b="1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facciamo</a:t>
            </a:r>
            <a:r>
              <a:rPr lang="en-US" sz="1600" b="1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sparire</a:t>
            </a:r>
            <a:r>
              <a:rPr lang="en-US" sz="1600" b="1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I “</a:t>
            </a:r>
            <a:r>
              <a:rPr lang="en-US" sz="1600" b="1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bottoni</a:t>
            </a:r>
            <a:r>
              <a:rPr lang="en-US" sz="1600" b="1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” e </a:t>
            </a:r>
            <a:r>
              <a:rPr lang="en-US" sz="1600" b="1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facciamo</a:t>
            </a:r>
            <a:r>
              <a:rPr lang="en-US" sz="1600" b="1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apparire</a:t>
            </a:r>
            <a:r>
              <a:rPr lang="en-US" sz="1600" b="1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“un tasto” </a:t>
            </a:r>
            <a:r>
              <a:rPr lang="en-US" sz="1600" b="1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che</a:t>
            </a:r>
            <a:r>
              <a:rPr lang="en-US" sz="1600" b="1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simula</a:t>
            </a:r>
            <a:r>
              <a:rPr lang="en-US" sz="1600" b="1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un menu a </a:t>
            </a:r>
            <a:r>
              <a:rPr lang="en-US" sz="1600" b="1" cap="none" spc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scomparsa</a:t>
            </a:r>
            <a:r>
              <a:rPr lang="en-US" sz="1600" cap="none" spc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142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8586D2-469F-400A-AEA2-B4413CA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54" y="2480795"/>
            <a:ext cx="3831753" cy="15993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DESCRIZIONE </a:t>
            </a:r>
            <a:br>
              <a:rPr lang="en-US" sz="2800" spc="0" dirty="0"/>
            </a:br>
            <a:r>
              <a:rPr lang="en-US" sz="2800" spc="0" dirty="0"/>
              <a:t>DEL </a:t>
            </a:r>
            <a:br>
              <a:rPr lang="en-US" sz="2800" spc="0" dirty="0"/>
            </a:br>
            <a:r>
              <a:rPr lang="en-US" sz="2800" spc="0" dirty="0"/>
              <a:t>PROGETTO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79FBB7-D723-4E8D-8F7A-1CA33250B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52" y="5169647"/>
            <a:ext cx="12192000" cy="168835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4923484" y="1401914"/>
            <a:ext cx="6450370" cy="3539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L’applicazione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rappresenta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uno Store Online 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dedicato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esclusivamente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alla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vendita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di Sneakers.</a:t>
            </a:r>
          </a:p>
          <a:p>
            <a:pPr algn="just"/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La prima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cosa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ci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suggerisce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la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pagina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è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quella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di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selezionare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la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misura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delle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scarpe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per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procedere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in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seguito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all’effettiva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scelta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 di </a:t>
            </a:r>
            <a:r>
              <a:rPr lang="en-US" sz="2800" cap="none" spc="0" dirty="0" err="1">
                <a:latin typeface="+mn-lt"/>
                <a:cs typeface="Calibri" panose="020F0502020204030204" pitchFamily="34" charset="0"/>
              </a:rPr>
              <a:t>quest’ultime</a:t>
            </a:r>
            <a:r>
              <a:rPr lang="en-US" sz="2800" cap="none" spc="0" dirty="0">
                <a:latin typeface="+mn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438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9" y="2684955"/>
            <a:ext cx="5789291" cy="1157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spc="0" dirty="0"/>
              <a:t>Layout </a:t>
            </a:r>
            <a:r>
              <a:rPr lang="en-US" sz="3200" spc="0" dirty="0" err="1"/>
              <a:t>complessivo</a:t>
            </a:r>
            <a:r>
              <a:rPr lang="en-US" sz="3200" spc="0" dirty="0"/>
              <a:t> </a:t>
            </a:r>
            <a:r>
              <a:rPr lang="en-US" sz="3200" spc="0" dirty="0" err="1"/>
              <a:t>pagina</a:t>
            </a:r>
            <a:r>
              <a:rPr lang="en-US" sz="3200" spc="0" dirty="0"/>
              <a:t> (browser view)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45B78C-FF1B-EFBE-01B9-43DCBD053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858" y="0"/>
            <a:ext cx="4475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2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73" y="2748941"/>
            <a:ext cx="5808197" cy="13601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spc="0" dirty="0"/>
              <a:t>Layout </a:t>
            </a:r>
            <a:r>
              <a:rPr lang="en-US" sz="3200" spc="0" dirty="0" err="1"/>
              <a:t>complessivo</a:t>
            </a:r>
            <a:r>
              <a:rPr lang="en-US" sz="3200" spc="0" dirty="0"/>
              <a:t> </a:t>
            </a:r>
            <a:r>
              <a:rPr lang="en-US" sz="3200" spc="0" dirty="0" err="1"/>
              <a:t>pagina</a:t>
            </a:r>
            <a:r>
              <a:rPr lang="en-US" sz="3200" spc="0" dirty="0"/>
              <a:t> (mobile view)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A701F3E-D40B-9661-859F-9B2223A7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319" y="0"/>
            <a:ext cx="2696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7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043" y="75597"/>
            <a:ext cx="3857477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header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6446556" y="1676400"/>
            <a:ext cx="4069044" cy="16357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Questo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blocco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rappresenta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l’HEADER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Come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possiamo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vedere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sia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dal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codice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dalla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foto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è la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parte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relativa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al </a:t>
            </a:r>
            <a:r>
              <a:rPr lang="en-US" sz="1800" b="1" cap="none" spc="0" dirty="0" err="1">
                <a:latin typeface="+mn-lt"/>
                <a:cs typeface="Calibri" panose="020F0502020204030204" pitchFamily="34" charset="0"/>
              </a:rPr>
              <a:t>Menù</a:t>
            </a:r>
            <a:r>
              <a:rPr lang="en-US" sz="18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(o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anche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nota come Barra di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Navigazione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), dove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possiamo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scegliere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di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andare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a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visualizzare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le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varie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pagine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Social del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sito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C723B12-4BE9-AA12-026E-EE739433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4" y="1417238"/>
            <a:ext cx="3594859" cy="5353299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EFECEEA9-A0C7-11F8-72C1-5FD0A4C0CC8D}"/>
              </a:ext>
            </a:extLst>
          </p:cNvPr>
          <p:cNvSpPr txBox="1">
            <a:spLocks/>
          </p:cNvSpPr>
          <p:nvPr/>
        </p:nvSpPr>
        <p:spPr>
          <a:xfrm>
            <a:off x="3986043" y="492157"/>
            <a:ext cx="3857477" cy="534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1800" spc="0" dirty="0"/>
              <a:t>html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A5D92E-CC25-53EE-2A85-B4F7E52C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84" y="776637"/>
            <a:ext cx="11016724" cy="534003"/>
          </a:xfrm>
          <a:prstGeom prst="rect">
            <a:avLst/>
          </a:prstGeom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4BC3B1D2-3555-B87D-1B4A-37B7CEEC9062}"/>
              </a:ext>
            </a:extLst>
          </p:cNvPr>
          <p:cNvSpPr txBox="1">
            <a:spLocks/>
          </p:cNvSpPr>
          <p:nvPr/>
        </p:nvSpPr>
        <p:spPr>
          <a:xfrm>
            <a:off x="4810796" y="4686903"/>
            <a:ext cx="4211284" cy="989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Questo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blocco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“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menumobile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” lo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vedremo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meglio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nelle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slide successive dove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spiegheremo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nel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dettaglio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la </a:t>
            </a:r>
            <a:r>
              <a:rPr lang="en-US" sz="1800" cap="none" spc="0" dirty="0" err="1">
                <a:latin typeface="+mn-lt"/>
                <a:cs typeface="Calibri" panose="020F0502020204030204" pitchFamily="34" charset="0"/>
              </a:rPr>
              <a:t>parte</a:t>
            </a:r>
            <a:r>
              <a:rPr lang="en-US" sz="1800" cap="none" spc="0" dirty="0">
                <a:latin typeface="+mn-lt"/>
                <a:cs typeface="Calibri" panose="020F0502020204030204" pitchFamily="34" charset="0"/>
              </a:rPr>
              <a:t> del CSS.</a:t>
            </a:r>
          </a:p>
        </p:txBody>
      </p: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CDB25DF9-A349-F895-C630-414D84DE3749}"/>
              </a:ext>
            </a:extLst>
          </p:cNvPr>
          <p:cNvGrpSpPr/>
          <p:nvPr/>
        </p:nvGrpSpPr>
        <p:grpSpPr>
          <a:xfrm>
            <a:off x="2781467" y="836173"/>
            <a:ext cx="1316160" cy="293040"/>
            <a:chOff x="2781467" y="836173"/>
            <a:chExt cx="13161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112DCCFB-8FE8-B1CD-6AA6-4539D56F8D2F}"/>
                    </a:ext>
                  </a:extLst>
                </p14:cNvPr>
                <p14:cNvContentPartPr/>
                <p14:nvPr/>
              </p14:nvContentPartPr>
              <p14:xfrm>
                <a:off x="2781467" y="938773"/>
                <a:ext cx="126000" cy="19044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112DCCFB-8FE8-B1CD-6AA6-4539D56F8D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2467" y="930133"/>
                  <a:ext cx="143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D019DA6F-A08F-1954-CCEF-C8643B21E436}"/>
                    </a:ext>
                  </a:extLst>
                </p14:cNvPr>
                <p14:cNvContentPartPr/>
                <p14:nvPr/>
              </p14:nvContentPartPr>
              <p14:xfrm>
                <a:off x="2947067" y="1050013"/>
                <a:ext cx="30960" cy="784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D019DA6F-A08F-1954-CCEF-C8643B21E4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38427" y="1041373"/>
                  <a:ext cx="48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ED238A73-4C3A-EE2A-797C-06216D8F2FC8}"/>
                    </a:ext>
                  </a:extLst>
                </p14:cNvPr>
                <p14:cNvContentPartPr/>
                <p14:nvPr/>
              </p14:nvContentPartPr>
              <p14:xfrm>
                <a:off x="2966507" y="952813"/>
                <a:ext cx="360" cy="3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ED238A73-4C3A-EE2A-797C-06216D8F2F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7867" y="9438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90799261-2737-8CA3-3E1A-C68D3050BBFB}"/>
                    </a:ext>
                  </a:extLst>
                </p14:cNvPr>
                <p14:cNvContentPartPr/>
                <p14:nvPr/>
              </p14:nvContentPartPr>
              <p14:xfrm>
                <a:off x="3015107" y="974773"/>
                <a:ext cx="124560" cy="14364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90799261-2737-8CA3-3E1A-C68D3050BB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06467" y="966133"/>
                  <a:ext cx="142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07E8187A-3AF0-E5B0-F451-F0E486077FFE}"/>
                    </a:ext>
                  </a:extLst>
                </p14:cNvPr>
                <p14:cNvContentPartPr/>
                <p14:nvPr/>
              </p14:nvContentPartPr>
              <p14:xfrm>
                <a:off x="3181427" y="943093"/>
                <a:ext cx="60480" cy="1760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07E8187A-3AF0-E5B0-F451-F0E486077F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72427" y="934453"/>
                  <a:ext cx="78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41A4504D-9D14-DE3B-1C37-67A85AC69A1A}"/>
                    </a:ext>
                  </a:extLst>
                </p14:cNvPr>
                <p14:cNvContentPartPr/>
                <p14:nvPr/>
              </p14:nvContentPartPr>
              <p14:xfrm>
                <a:off x="3296987" y="982333"/>
                <a:ext cx="72720" cy="1310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41A4504D-9D14-DE3B-1C37-67A85AC69A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88347" y="973333"/>
                  <a:ext cx="90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E1F3766-405E-6387-1502-EA93A4D40073}"/>
                    </a:ext>
                  </a:extLst>
                </p14:cNvPr>
                <p14:cNvContentPartPr/>
                <p14:nvPr/>
              </p14:nvContentPartPr>
              <p14:xfrm>
                <a:off x="3387707" y="993853"/>
                <a:ext cx="53280" cy="1116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E1F3766-405E-6387-1502-EA93A4D400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79067" y="984853"/>
                  <a:ext cx="70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18F63DB5-DCBE-5E6A-2A16-4FB0B7F79AC9}"/>
                    </a:ext>
                  </a:extLst>
                </p14:cNvPr>
                <p14:cNvContentPartPr/>
                <p14:nvPr/>
              </p14:nvContentPartPr>
              <p14:xfrm>
                <a:off x="3519107" y="1098973"/>
                <a:ext cx="2520" cy="3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18F63DB5-DCBE-5E6A-2A16-4FB0B7F79A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107" y="1089973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9D6FC91-E2E1-D06E-F38C-D9D700F0C885}"/>
                    </a:ext>
                  </a:extLst>
                </p14:cNvPr>
                <p14:cNvContentPartPr/>
                <p14:nvPr/>
              </p14:nvContentPartPr>
              <p14:xfrm>
                <a:off x="3601547" y="863533"/>
                <a:ext cx="93960" cy="21204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9D6FC91-E2E1-D06E-F38C-D9D700F0C8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92547" y="854893"/>
                  <a:ext cx="111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7EC07D9D-01FB-4D5D-9E16-DAF8D089E2FB}"/>
                    </a:ext>
                  </a:extLst>
                </p14:cNvPr>
                <p14:cNvContentPartPr/>
                <p14:nvPr/>
              </p14:nvContentPartPr>
              <p14:xfrm>
                <a:off x="3608387" y="991693"/>
                <a:ext cx="62640" cy="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7EC07D9D-01FB-4D5D-9E16-DAF8D089E2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99747" y="983053"/>
                  <a:ext cx="80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321BC9A0-F578-BB3A-D4C1-CAA4294860FB}"/>
                    </a:ext>
                  </a:extLst>
                </p14:cNvPr>
                <p14:cNvContentPartPr/>
                <p14:nvPr/>
              </p14:nvContentPartPr>
              <p14:xfrm>
                <a:off x="3705227" y="942013"/>
                <a:ext cx="72000" cy="12672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321BC9A0-F578-BB3A-D4C1-CAA4294860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96227" y="933373"/>
                  <a:ext cx="89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540306C-38E5-1337-FF76-E70F21E7A7C6}"/>
                    </a:ext>
                  </a:extLst>
                </p14:cNvPr>
                <p14:cNvContentPartPr/>
                <p14:nvPr/>
              </p14:nvContentPartPr>
              <p14:xfrm>
                <a:off x="3793427" y="962893"/>
                <a:ext cx="80280" cy="1018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540306C-38E5-1337-FF76-E70F21E7A7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4427" y="953893"/>
                  <a:ext cx="97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99F6D3BE-BDB9-BD4F-9217-4740FF2E9B21}"/>
                    </a:ext>
                  </a:extLst>
                </p14:cNvPr>
                <p14:cNvContentPartPr/>
                <p14:nvPr/>
              </p14:nvContentPartPr>
              <p14:xfrm>
                <a:off x="3861467" y="836173"/>
                <a:ext cx="131040" cy="2257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99F6D3BE-BDB9-BD4F-9217-4740FF2E9B2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52467" y="827173"/>
                  <a:ext cx="148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182E89BB-1AFD-7DA1-02C9-6F7FD8CDB101}"/>
                    </a:ext>
                  </a:extLst>
                </p14:cNvPr>
                <p14:cNvContentPartPr/>
                <p14:nvPr/>
              </p14:nvContentPartPr>
              <p14:xfrm>
                <a:off x="4036427" y="962893"/>
                <a:ext cx="61200" cy="579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182E89BB-1AFD-7DA1-02C9-6F7FD8CDB10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27427" y="953893"/>
                  <a:ext cx="788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53AE04AB-579D-CA3B-8665-B804B9A7DA1C}"/>
              </a:ext>
            </a:extLst>
          </p:cNvPr>
          <p:cNvGrpSpPr/>
          <p:nvPr/>
        </p:nvGrpSpPr>
        <p:grpSpPr>
          <a:xfrm>
            <a:off x="4250267" y="884413"/>
            <a:ext cx="460440" cy="185400"/>
            <a:chOff x="4250267" y="884413"/>
            <a:chExt cx="46044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D4C5450D-7A74-6E79-1923-24DF640A735D}"/>
                    </a:ext>
                  </a:extLst>
                </p14:cNvPr>
                <p14:cNvContentPartPr/>
                <p14:nvPr/>
              </p14:nvContentPartPr>
              <p14:xfrm>
                <a:off x="4250267" y="884413"/>
                <a:ext cx="117000" cy="1191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D4C5450D-7A74-6E79-1923-24DF640A73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41267" y="875773"/>
                  <a:ext cx="134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1827178F-556A-326E-637F-AF7E2ABE158C}"/>
                    </a:ext>
                  </a:extLst>
                </p14:cNvPr>
                <p14:cNvContentPartPr/>
                <p14:nvPr/>
              </p14:nvContentPartPr>
              <p14:xfrm>
                <a:off x="4405427" y="895213"/>
                <a:ext cx="96840" cy="1159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1827178F-556A-326E-637F-AF7E2ABE158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96787" y="886573"/>
                  <a:ext cx="114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63403205-BC20-B957-599A-C0B096A23B72}"/>
                    </a:ext>
                  </a:extLst>
                </p14:cNvPr>
                <p14:cNvContentPartPr/>
                <p14:nvPr/>
              </p14:nvContentPartPr>
              <p14:xfrm>
                <a:off x="4539707" y="924733"/>
                <a:ext cx="49320" cy="14508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63403205-BC20-B957-599A-C0B096A23B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30707" y="916093"/>
                  <a:ext cx="66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32E4A91F-DC34-48C7-5F13-946ECD5BC84B}"/>
                    </a:ext>
                  </a:extLst>
                </p14:cNvPr>
                <p14:cNvContentPartPr/>
                <p14:nvPr/>
              </p14:nvContentPartPr>
              <p14:xfrm>
                <a:off x="4610267" y="943093"/>
                <a:ext cx="100440" cy="6084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32E4A91F-DC34-48C7-5F13-946ECD5BC8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01627" y="934453"/>
                  <a:ext cx="118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2ED7BD37-72B7-0090-2287-2D05C89F5DA2}"/>
                    </a:ext>
                  </a:extLst>
                </p14:cNvPr>
                <p14:cNvContentPartPr/>
                <p14:nvPr/>
              </p14:nvContentPartPr>
              <p14:xfrm>
                <a:off x="4581107" y="933373"/>
                <a:ext cx="117360" cy="925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2ED7BD37-72B7-0090-2287-2D05C89F5D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72467" y="924733"/>
                  <a:ext cx="13500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954F3284-95BA-5E7A-4ADA-6C46566F1D38}"/>
              </a:ext>
            </a:extLst>
          </p:cNvPr>
          <p:cNvGrpSpPr/>
          <p:nvPr/>
        </p:nvGrpSpPr>
        <p:grpSpPr>
          <a:xfrm>
            <a:off x="407987" y="514693"/>
            <a:ext cx="827280" cy="215640"/>
            <a:chOff x="407987" y="514693"/>
            <a:chExt cx="82728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A39814A3-8C22-BC88-0B66-CCDB5BF80DBE}"/>
                    </a:ext>
                  </a:extLst>
                </p14:cNvPr>
                <p14:cNvContentPartPr/>
                <p14:nvPr/>
              </p14:nvContentPartPr>
              <p14:xfrm>
                <a:off x="407987" y="514693"/>
                <a:ext cx="109080" cy="1774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A39814A3-8C22-BC88-0B66-CCDB5BF80D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8987" y="506053"/>
                  <a:ext cx="12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353A1648-82BC-4BD5-75A6-C324F3D22D22}"/>
                    </a:ext>
                  </a:extLst>
                </p14:cNvPr>
                <p14:cNvContentPartPr/>
                <p14:nvPr/>
              </p14:nvContentPartPr>
              <p14:xfrm>
                <a:off x="564227" y="573373"/>
                <a:ext cx="86760" cy="1569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353A1648-82BC-4BD5-75A6-C324F3D22D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5587" y="564373"/>
                  <a:ext cx="104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963D59A5-0539-85F9-649A-486A90578490}"/>
                    </a:ext>
                  </a:extLst>
                </p14:cNvPr>
                <p14:cNvContentPartPr/>
                <p14:nvPr/>
              </p14:nvContentPartPr>
              <p14:xfrm>
                <a:off x="680147" y="577333"/>
                <a:ext cx="69840" cy="11592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963D59A5-0539-85F9-649A-486A9057849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1507" y="568333"/>
                  <a:ext cx="87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20853BC8-D12F-6CCB-98D1-ED029D25C277}"/>
                    </a:ext>
                  </a:extLst>
                </p14:cNvPr>
                <p14:cNvContentPartPr/>
                <p14:nvPr/>
              </p14:nvContentPartPr>
              <p14:xfrm>
                <a:off x="760427" y="538453"/>
                <a:ext cx="66240" cy="1566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20853BC8-D12F-6CCB-98D1-ED029D25C2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1787" y="529813"/>
                  <a:ext cx="83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2DAC0C67-631F-98D0-A989-7A133A86F438}"/>
                    </a:ext>
                  </a:extLst>
                </p14:cNvPr>
                <p14:cNvContentPartPr/>
                <p14:nvPr/>
              </p14:nvContentPartPr>
              <p14:xfrm>
                <a:off x="885347" y="534493"/>
                <a:ext cx="156240" cy="14652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2DAC0C67-631F-98D0-A989-7A133A86F4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6707" y="525853"/>
                  <a:ext cx="173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66129267-AABB-1BAD-8ABC-53C2B8646243}"/>
                    </a:ext>
                  </a:extLst>
                </p14:cNvPr>
                <p14:cNvContentPartPr/>
                <p14:nvPr/>
              </p14:nvContentPartPr>
              <p14:xfrm>
                <a:off x="1079387" y="548173"/>
                <a:ext cx="155880" cy="1267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66129267-AABB-1BAD-8ABC-53C2B86462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0747" y="539533"/>
                  <a:ext cx="1735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po 95">
            <a:extLst>
              <a:ext uri="{FF2B5EF4-FFF2-40B4-BE49-F238E27FC236}">
                <a16:creationId xmlns:a16="http://schemas.microsoft.com/office/drawing/2014/main" id="{1663D406-A19F-F0DC-352D-4475BC89DAA4}"/>
              </a:ext>
            </a:extLst>
          </p:cNvPr>
          <p:cNvGrpSpPr/>
          <p:nvPr/>
        </p:nvGrpSpPr>
        <p:grpSpPr>
          <a:xfrm>
            <a:off x="1371347" y="437653"/>
            <a:ext cx="1206360" cy="304560"/>
            <a:chOff x="1371347" y="437653"/>
            <a:chExt cx="12063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ED6DF4DB-11BC-DCE7-B5E9-E83DB410F914}"/>
                    </a:ext>
                  </a:extLst>
                </p14:cNvPr>
                <p14:cNvContentPartPr/>
                <p14:nvPr/>
              </p14:nvContentPartPr>
              <p14:xfrm>
                <a:off x="1371347" y="472933"/>
                <a:ext cx="126360" cy="2264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ED6DF4DB-11BC-DCE7-B5E9-E83DB410F91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62347" y="463933"/>
                  <a:ext cx="144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BDF28C4F-C4E4-8CA0-8EE6-229E39313DAD}"/>
                    </a:ext>
                  </a:extLst>
                </p14:cNvPr>
                <p14:cNvContentPartPr/>
                <p14:nvPr/>
              </p14:nvContentPartPr>
              <p14:xfrm>
                <a:off x="1525787" y="573373"/>
                <a:ext cx="80640" cy="9504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BDF28C4F-C4E4-8CA0-8EE6-229E39313D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17147" y="564373"/>
                  <a:ext cx="98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8105938D-DA23-B9B3-E868-6C41B5E9315D}"/>
                    </a:ext>
                  </a:extLst>
                </p14:cNvPr>
                <p14:cNvContentPartPr/>
                <p14:nvPr/>
              </p14:nvContentPartPr>
              <p14:xfrm>
                <a:off x="1624067" y="562933"/>
                <a:ext cx="65160" cy="1216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8105938D-DA23-B9B3-E868-6C41B5E9315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15427" y="554293"/>
                  <a:ext cx="82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C6AA4F62-8D86-D17A-19E8-4FAC7074A905}"/>
                    </a:ext>
                  </a:extLst>
                </p14:cNvPr>
                <p14:cNvContentPartPr/>
                <p14:nvPr/>
              </p14:nvContentPartPr>
              <p14:xfrm>
                <a:off x="1731347" y="622333"/>
                <a:ext cx="68040" cy="662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C6AA4F62-8D86-D17A-19E8-4FAC7074A90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22347" y="613333"/>
                  <a:ext cx="85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3BFE697B-43DD-AE66-1EDA-93DDB587D400}"/>
                    </a:ext>
                  </a:extLst>
                </p14:cNvPr>
                <p14:cNvContentPartPr/>
                <p14:nvPr/>
              </p14:nvContentPartPr>
              <p14:xfrm>
                <a:off x="1770227" y="437653"/>
                <a:ext cx="11880" cy="24084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3BFE697B-43DD-AE66-1EDA-93DDB587D40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761587" y="428653"/>
                  <a:ext cx="29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0C91D35D-3DE6-7D73-08B9-EAF1570C7774}"/>
                    </a:ext>
                  </a:extLst>
                </p14:cNvPr>
                <p14:cNvContentPartPr/>
                <p14:nvPr/>
              </p14:nvContentPartPr>
              <p14:xfrm>
                <a:off x="1818467" y="595693"/>
                <a:ext cx="99000" cy="7920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0C91D35D-3DE6-7D73-08B9-EAF1570C777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09827" y="587053"/>
                  <a:ext cx="116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986C57A0-656B-C281-E9E8-97DDC41AD794}"/>
                    </a:ext>
                  </a:extLst>
                </p14:cNvPr>
                <p14:cNvContentPartPr/>
                <p14:nvPr/>
              </p14:nvContentPartPr>
              <p14:xfrm>
                <a:off x="2022947" y="561853"/>
                <a:ext cx="56520" cy="1224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986C57A0-656B-C281-E9E8-97DDC41AD79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14307" y="552853"/>
                  <a:ext cx="74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72F787D2-0705-0604-6E8B-27FAF03DC659}"/>
                    </a:ext>
                  </a:extLst>
                </p14:cNvPr>
                <p14:cNvContentPartPr/>
                <p14:nvPr/>
              </p14:nvContentPartPr>
              <p14:xfrm>
                <a:off x="2022947" y="639613"/>
                <a:ext cx="68400" cy="1224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72F787D2-0705-0604-6E8B-27FAF03DC65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14307" y="630613"/>
                  <a:ext cx="86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6371E5B0-4653-2B50-F20E-8FF5070D0F32}"/>
                    </a:ext>
                  </a:extLst>
                </p14:cNvPr>
                <p14:cNvContentPartPr/>
                <p14:nvPr/>
              </p14:nvContentPartPr>
              <p14:xfrm>
                <a:off x="2209787" y="512893"/>
                <a:ext cx="77040" cy="17028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6371E5B0-4653-2B50-F20E-8FF5070D0F3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01147" y="504253"/>
                  <a:ext cx="9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C134892C-FA2A-B9ED-66F5-CAFFD81608BB}"/>
                    </a:ext>
                  </a:extLst>
                </p14:cNvPr>
                <p14:cNvContentPartPr/>
                <p14:nvPr/>
              </p14:nvContentPartPr>
              <p14:xfrm>
                <a:off x="2372507" y="564013"/>
                <a:ext cx="87480" cy="17820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C134892C-FA2A-B9ED-66F5-CAFFD81608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63507" y="555373"/>
                  <a:ext cx="105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62BD6803-7B3A-4670-18D5-48ADFC88E717}"/>
                    </a:ext>
                  </a:extLst>
                </p14:cNvPr>
                <p14:cNvContentPartPr/>
                <p14:nvPr/>
              </p14:nvContentPartPr>
              <p14:xfrm>
                <a:off x="2480147" y="592813"/>
                <a:ext cx="93600" cy="4860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62BD6803-7B3A-4670-18D5-48ADFC88E7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471507" y="584173"/>
                  <a:ext cx="111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FF3D40E5-42B5-3969-E95D-2415F6ED7ACD}"/>
                    </a:ext>
                  </a:extLst>
                </p14:cNvPr>
                <p14:cNvContentPartPr/>
                <p14:nvPr/>
              </p14:nvContentPartPr>
              <p14:xfrm>
                <a:off x="2502467" y="573733"/>
                <a:ext cx="75240" cy="10512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FF3D40E5-42B5-3969-E95D-2415F6ED7AC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93827" y="564733"/>
                  <a:ext cx="9288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14840EAF-73D6-9F06-1BE1-0F15D0547FD3}"/>
              </a:ext>
            </a:extLst>
          </p:cNvPr>
          <p:cNvGrpSpPr/>
          <p:nvPr/>
        </p:nvGrpSpPr>
        <p:grpSpPr>
          <a:xfrm>
            <a:off x="7519067" y="335773"/>
            <a:ext cx="583920" cy="443160"/>
            <a:chOff x="7519067" y="335773"/>
            <a:chExt cx="58392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1EC05A9D-710D-9267-74A7-24F604EE22A3}"/>
                    </a:ext>
                  </a:extLst>
                </p14:cNvPr>
                <p14:cNvContentPartPr/>
                <p14:nvPr/>
              </p14:nvContentPartPr>
              <p14:xfrm>
                <a:off x="7703387" y="444853"/>
                <a:ext cx="109800" cy="25524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1EC05A9D-710D-9267-74A7-24F604EE22A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94387" y="436213"/>
                  <a:ext cx="127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E9042812-1208-6F2B-F2C9-96A19257C2D2}"/>
                    </a:ext>
                  </a:extLst>
                </p14:cNvPr>
                <p14:cNvContentPartPr/>
                <p14:nvPr/>
              </p14:nvContentPartPr>
              <p14:xfrm>
                <a:off x="7852787" y="574813"/>
                <a:ext cx="143640" cy="1360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E9042812-1208-6F2B-F2C9-96A19257C2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43787" y="565813"/>
                  <a:ext cx="161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0487AF8B-0F1A-4AAA-4861-40DA05C50DC2}"/>
                    </a:ext>
                  </a:extLst>
                </p14:cNvPr>
                <p14:cNvContentPartPr/>
                <p14:nvPr/>
              </p14:nvContentPartPr>
              <p14:xfrm>
                <a:off x="7985987" y="525493"/>
                <a:ext cx="117000" cy="14184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0487AF8B-0F1A-4AAA-4861-40DA05C50DC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77347" y="516493"/>
                  <a:ext cx="134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FFF5A884-20A7-F5C8-C184-3BEB11ABBE3E}"/>
                    </a:ext>
                  </a:extLst>
                </p14:cNvPr>
                <p14:cNvContentPartPr/>
                <p14:nvPr/>
              </p14:nvContentPartPr>
              <p14:xfrm>
                <a:off x="7527707" y="335773"/>
                <a:ext cx="172800" cy="34092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FFF5A884-20A7-F5C8-C184-3BEB11ABBE3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19067" y="326773"/>
                  <a:ext cx="190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4CC9DD16-45BF-3BD8-D1EE-8D5E964A01BB}"/>
                    </a:ext>
                  </a:extLst>
                </p14:cNvPr>
                <p14:cNvContentPartPr/>
                <p14:nvPr/>
              </p14:nvContentPartPr>
              <p14:xfrm>
                <a:off x="7551467" y="388693"/>
                <a:ext cx="26280" cy="763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4CC9DD16-45BF-3BD8-D1EE-8D5E964A01B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42467" y="380053"/>
                  <a:ext cx="43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A569CFCA-CC37-3267-5481-B0F6E1DA47E2}"/>
                    </a:ext>
                  </a:extLst>
                </p14:cNvPr>
                <p14:cNvContentPartPr/>
                <p14:nvPr/>
              </p14:nvContentPartPr>
              <p14:xfrm>
                <a:off x="7519067" y="660853"/>
                <a:ext cx="189360" cy="1180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A569CFCA-CC37-3267-5481-B0F6E1DA47E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10427" y="652213"/>
                  <a:ext cx="2070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F5DA4780-9DF1-525E-55B2-A89CA5BD5B2A}"/>
              </a:ext>
            </a:extLst>
          </p:cNvPr>
          <p:cNvGrpSpPr/>
          <p:nvPr/>
        </p:nvGrpSpPr>
        <p:grpSpPr>
          <a:xfrm>
            <a:off x="8336267" y="319933"/>
            <a:ext cx="506880" cy="478800"/>
            <a:chOff x="8336267" y="319933"/>
            <a:chExt cx="50688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0615104-6E6A-23A3-D490-CDD581FA575A}"/>
                    </a:ext>
                  </a:extLst>
                </p14:cNvPr>
                <p14:cNvContentPartPr/>
                <p14:nvPr/>
              </p14:nvContentPartPr>
              <p14:xfrm>
                <a:off x="8336267" y="443773"/>
                <a:ext cx="166680" cy="2469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0615104-6E6A-23A3-D490-CDD581FA575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27267" y="434773"/>
                  <a:ext cx="184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55B0494E-00FF-FDE8-D7E2-1EC9AABA7772}"/>
                    </a:ext>
                  </a:extLst>
                </p14:cNvPr>
                <p14:cNvContentPartPr/>
                <p14:nvPr/>
              </p14:nvContentPartPr>
              <p14:xfrm>
                <a:off x="8520227" y="551773"/>
                <a:ext cx="147240" cy="12744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55B0494E-00FF-FDE8-D7E2-1EC9AABA777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511587" y="543133"/>
                  <a:ext cx="164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9F0DC13A-D696-8AAD-85AC-1972E242D0E8}"/>
                    </a:ext>
                  </a:extLst>
                </p14:cNvPr>
                <p14:cNvContentPartPr/>
                <p14:nvPr/>
              </p14:nvContentPartPr>
              <p14:xfrm>
                <a:off x="8683307" y="494533"/>
                <a:ext cx="84960" cy="1245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9F0DC13A-D696-8AAD-85AC-1972E242D0E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74667" y="485893"/>
                  <a:ext cx="102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9BDFB675-4C59-F957-8239-5C157F8DAC26}"/>
                    </a:ext>
                  </a:extLst>
                </p14:cNvPr>
                <p14:cNvContentPartPr/>
                <p14:nvPr/>
              </p14:nvContentPartPr>
              <p14:xfrm>
                <a:off x="8705627" y="319933"/>
                <a:ext cx="137520" cy="47880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9BDFB675-4C59-F957-8239-5C157F8DAC2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96987" y="311293"/>
                  <a:ext cx="155160" cy="49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7AC86E2A-0553-BE5B-1B8A-EF673E655036}"/>
              </a:ext>
            </a:extLst>
          </p:cNvPr>
          <p:cNvGrpSpPr/>
          <p:nvPr/>
        </p:nvGrpSpPr>
        <p:grpSpPr>
          <a:xfrm>
            <a:off x="2507507" y="4803013"/>
            <a:ext cx="1890000" cy="1176840"/>
            <a:chOff x="2507507" y="4803013"/>
            <a:chExt cx="1890000" cy="11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711DF40B-0DA2-20C8-23CD-E38817C7E53F}"/>
                    </a:ext>
                  </a:extLst>
                </p14:cNvPr>
                <p14:cNvContentPartPr/>
                <p14:nvPr/>
              </p14:nvContentPartPr>
              <p14:xfrm>
                <a:off x="2507507" y="4803013"/>
                <a:ext cx="244440" cy="117684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711DF40B-0DA2-20C8-23CD-E38817C7E53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03187" y="4798693"/>
                  <a:ext cx="25308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8ACD9956-5919-BDD8-C433-CBFEFF28E5F3}"/>
                    </a:ext>
                  </a:extLst>
                </p14:cNvPr>
                <p14:cNvContentPartPr/>
                <p14:nvPr/>
              </p14:nvContentPartPr>
              <p14:xfrm>
                <a:off x="2937707" y="5165893"/>
                <a:ext cx="1407600" cy="1558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8ACD9956-5919-BDD8-C433-CBFEFF28E5F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33387" y="5161573"/>
                  <a:ext cx="1416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57435B15-AE60-3E44-4800-C9DF0E32900D}"/>
                    </a:ext>
                  </a:extLst>
                </p14:cNvPr>
                <p14:cNvContentPartPr/>
                <p14:nvPr/>
              </p14:nvContentPartPr>
              <p14:xfrm>
                <a:off x="4260347" y="5106853"/>
                <a:ext cx="137160" cy="1951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57435B15-AE60-3E44-4800-C9DF0E32900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56027" y="5102533"/>
                  <a:ext cx="145800" cy="20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919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043" y="75597"/>
            <a:ext cx="3857477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header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9429627" y="342065"/>
            <a:ext cx="2681092" cy="61807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“#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namepage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”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rappresenta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il logo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pagina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, il quale ha un font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diverso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da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quello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di default,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ovvero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“Roboto Condensed”  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o in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alternativa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se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questo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font non fosse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disponibilie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verrebbe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utilizzato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“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quello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di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riserva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”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ovvero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“sans-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sefir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”.</a:t>
            </a:r>
          </a:p>
          <a:p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“#menu e .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menub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” 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rappresentano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gli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effettivi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bottoni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si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collegano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alle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pagine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Social del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sito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, come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possiamo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vedere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sono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dei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semplici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“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blocchi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” con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sfondo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arancio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bordi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squadrati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e un piccolo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distanziamento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tra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gli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stessi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(Barra di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Navigazione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).</a:t>
            </a:r>
          </a:p>
          <a:p>
            <a:pPr algn="just"/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Abbiamo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inotre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una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media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queris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cap="none" spc="0" dirty="0" err="1">
                <a:latin typeface="+mn-lt"/>
                <a:cs typeface="Calibri" panose="020F0502020204030204" pitchFamily="34" charset="0"/>
              </a:rPr>
              <a:t>stabilisce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: 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se la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larghezza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dello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schermo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di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visualizzazione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pagina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diventa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inferiore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a 650-pixel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spariscono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i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blocchi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e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appaiono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3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rettangolini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simulano</a:t>
            </a:r>
            <a:r>
              <a:rPr lang="en-US" sz="1600" b="1" cap="none" spc="0" dirty="0">
                <a:latin typeface="+mn-lt"/>
                <a:cs typeface="Calibri" panose="020F0502020204030204" pitchFamily="34" charset="0"/>
              </a:rPr>
              <a:t> un menu a </a:t>
            </a:r>
            <a:r>
              <a:rPr lang="en-US" sz="1600" b="1" cap="none" spc="0" dirty="0" err="1">
                <a:latin typeface="+mn-lt"/>
                <a:cs typeface="Calibri" panose="020F0502020204030204" pitchFamily="34" charset="0"/>
              </a:rPr>
              <a:t>scomparsa</a:t>
            </a:r>
            <a:r>
              <a:rPr lang="en-US" sz="1600" cap="none" spc="0" dirty="0">
                <a:latin typeface="+mn-lt"/>
                <a:cs typeface="Calibri" panose="020F0502020204030204" pitchFamily="34" charset="0"/>
              </a:rPr>
              <a:t>.</a:t>
            </a:r>
            <a:endParaRPr lang="en-US" sz="1600" b="1" cap="none" spc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FECEEA9-A0C7-11F8-72C1-5FD0A4C0CC8D}"/>
              </a:ext>
            </a:extLst>
          </p:cNvPr>
          <p:cNvSpPr txBox="1">
            <a:spLocks/>
          </p:cNvSpPr>
          <p:nvPr/>
        </p:nvSpPr>
        <p:spPr>
          <a:xfrm>
            <a:off x="3895819" y="504023"/>
            <a:ext cx="3857477" cy="534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1800" spc="0" dirty="0"/>
              <a:t>css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E4F8DCB-9031-2B2F-4241-0FF2C340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541" y="1722117"/>
            <a:ext cx="2569985" cy="39116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0BCD147-6141-122B-9926-7342CFAB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026156"/>
            <a:ext cx="3312160" cy="57443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227F4BD-FB76-D6C1-9AE0-5E2C34673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740" y="1038026"/>
            <a:ext cx="3114700" cy="574437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DD1EEF8-13E6-2CF9-5D52-4997AF6E0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93" y="342065"/>
            <a:ext cx="3572374" cy="400106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491E71E1-8624-4B03-BAE8-327163F0D6F8}"/>
              </a:ext>
            </a:extLst>
          </p:cNvPr>
          <p:cNvGrpSpPr/>
          <p:nvPr/>
        </p:nvGrpSpPr>
        <p:grpSpPr>
          <a:xfrm>
            <a:off x="77507" y="42373"/>
            <a:ext cx="746280" cy="193320"/>
            <a:chOff x="77507" y="42373"/>
            <a:chExt cx="74628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F9A1A921-0E8E-E774-B7CD-E620594C3491}"/>
                    </a:ext>
                  </a:extLst>
                </p14:cNvPr>
                <p14:cNvContentPartPr/>
                <p14:nvPr/>
              </p14:nvContentPartPr>
              <p14:xfrm>
                <a:off x="77507" y="42373"/>
                <a:ext cx="96120" cy="17460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F9A1A921-0E8E-E774-B7CD-E620594C3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867" y="33733"/>
                  <a:ext cx="113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9ACF067C-1D25-BA7D-651A-488FEAF64DE5}"/>
                    </a:ext>
                  </a:extLst>
                </p14:cNvPr>
                <p14:cNvContentPartPr/>
                <p14:nvPr/>
              </p14:nvContentPartPr>
              <p14:xfrm>
                <a:off x="164987" y="105013"/>
                <a:ext cx="91080" cy="12060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ACF067C-1D25-BA7D-651A-488FEAF64D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987" y="96013"/>
                  <a:ext cx="108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E3800050-C0F3-5363-2587-AFF5A1ECE45F}"/>
                    </a:ext>
                  </a:extLst>
                </p14:cNvPr>
                <p14:cNvContentPartPr/>
                <p14:nvPr/>
              </p14:nvContentPartPr>
              <p14:xfrm>
                <a:off x="271907" y="97093"/>
                <a:ext cx="74520" cy="1191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E3800050-C0F3-5363-2587-AFF5A1ECE4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267" y="88093"/>
                  <a:ext cx="92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FC7C8F3-0876-CFF7-9463-2A78DD5F5194}"/>
                    </a:ext>
                  </a:extLst>
                </p14:cNvPr>
                <p14:cNvContentPartPr/>
                <p14:nvPr/>
              </p14:nvContentPartPr>
              <p14:xfrm>
                <a:off x="353267" y="101053"/>
                <a:ext cx="62280" cy="9540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0FC7C8F3-0876-CFF7-9463-2A78DD5F51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4627" y="92053"/>
                  <a:ext cx="79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55A259BB-92B2-C9CB-8E80-2CD0595565FF}"/>
                    </a:ext>
                  </a:extLst>
                </p14:cNvPr>
                <p14:cNvContentPartPr/>
                <p14:nvPr/>
              </p14:nvContentPartPr>
              <p14:xfrm>
                <a:off x="447227" y="135613"/>
                <a:ext cx="19440" cy="525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55A259BB-92B2-C9CB-8E80-2CD0595565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8227" y="126973"/>
                  <a:ext cx="37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FBF27CD4-E9C2-0560-BB51-08E20C7F1DA7}"/>
                    </a:ext>
                  </a:extLst>
                </p14:cNvPr>
                <p14:cNvContentPartPr/>
                <p14:nvPr/>
              </p14:nvContentPartPr>
              <p14:xfrm>
                <a:off x="505547" y="105013"/>
                <a:ext cx="97560" cy="1202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FBF27CD4-E9C2-0560-BB51-08E20C7F1D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6547" y="96013"/>
                  <a:ext cx="115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75A753FD-8598-70C9-1F59-4592743FBB6F}"/>
                    </a:ext>
                  </a:extLst>
                </p14:cNvPr>
                <p14:cNvContentPartPr/>
                <p14:nvPr/>
              </p14:nvContentPartPr>
              <p14:xfrm>
                <a:off x="631907" y="106813"/>
                <a:ext cx="109800" cy="11268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75A753FD-8598-70C9-1F59-4592743FBB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2907" y="97813"/>
                  <a:ext cx="127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A16A5184-8433-3B94-5484-1A80AC221875}"/>
                    </a:ext>
                  </a:extLst>
                </p14:cNvPr>
                <p14:cNvContentPartPr/>
                <p14:nvPr/>
              </p14:nvContentPartPr>
              <p14:xfrm>
                <a:off x="751067" y="117973"/>
                <a:ext cx="72720" cy="1177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A16A5184-8433-3B94-5484-1A80AC2218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2427" y="108973"/>
                  <a:ext cx="903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4962A939-F1B4-FA89-853A-119A9E3F1E00}"/>
              </a:ext>
            </a:extLst>
          </p:cNvPr>
          <p:cNvGrpSpPr/>
          <p:nvPr/>
        </p:nvGrpSpPr>
        <p:grpSpPr>
          <a:xfrm>
            <a:off x="972467" y="48853"/>
            <a:ext cx="661680" cy="194400"/>
            <a:chOff x="972467" y="48853"/>
            <a:chExt cx="66168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4956A8F7-1B6B-CC57-68BA-099E416AD08B}"/>
                    </a:ext>
                  </a:extLst>
                </p14:cNvPr>
                <p14:cNvContentPartPr/>
                <p14:nvPr/>
              </p14:nvContentPartPr>
              <p14:xfrm>
                <a:off x="972467" y="130213"/>
                <a:ext cx="133200" cy="936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4956A8F7-1B6B-CC57-68BA-099E416AD0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3467" y="121213"/>
                  <a:ext cx="150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0F2111D2-82CD-31DB-F453-834E8DCDC163}"/>
                    </a:ext>
                  </a:extLst>
                </p14:cNvPr>
                <p14:cNvContentPartPr/>
                <p14:nvPr/>
              </p14:nvContentPartPr>
              <p14:xfrm>
                <a:off x="1141307" y="130933"/>
                <a:ext cx="54360" cy="892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0F2111D2-82CD-31DB-F453-834E8DCDC1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2307" y="122293"/>
                  <a:ext cx="72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B2129C28-11F8-5533-9612-07596551E461}"/>
                    </a:ext>
                  </a:extLst>
                </p14:cNvPr>
                <p14:cNvContentPartPr/>
                <p14:nvPr/>
              </p14:nvContentPartPr>
              <p14:xfrm>
                <a:off x="1260107" y="87373"/>
                <a:ext cx="68760" cy="15372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B2129C28-11F8-5533-9612-07596551E4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51467" y="78373"/>
                  <a:ext cx="86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6DE6DC35-9763-6A7B-8C89-9ACB046C3BE7}"/>
                    </a:ext>
                  </a:extLst>
                </p14:cNvPr>
                <p14:cNvContentPartPr/>
                <p14:nvPr/>
              </p14:nvContentPartPr>
              <p14:xfrm>
                <a:off x="1371347" y="106813"/>
                <a:ext cx="21600" cy="10368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6DE6DC35-9763-6A7B-8C89-9ACB046C3B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62347" y="97813"/>
                  <a:ext cx="39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A78F6684-9627-A0F0-AF65-E0810F560D09}"/>
                    </a:ext>
                  </a:extLst>
                </p14:cNvPr>
                <p14:cNvContentPartPr/>
                <p14:nvPr/>
              </p14:nvContentPartPr>
              <p14:xfrm>
                <a:off x="1449107" y="48853"/>
                <a:ext cx="78840" cy="19440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A78F6684-9627-A0F0-AF65-E0810F560D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40107" y="39853"/>
                  <a:ext cx="96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6A35DB6C-06D3-B3F1-470D-7999CE8EAE28}"/>
                    </a:ext>
                  </a:extLst>
                </p14:cNvPr>
                <p14:cNvContentPartPr/>
                <p14:nvPr/>
              </p14:nvContentPartPr>
              <p14:xfrm>
                <a:off x="1528667" y="139933"/>
                <a:ext cx="61200" cy="9360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6A35DB6C-06D3-B3F1-470D-7999CE8EAE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0027" y="131293"/>
                  <a:ext cx="78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1B1485BB-71CC-0C50-2B8F-2C22A8F1BBD5}"/>
                    </a:ext>
                  </a:extLst>
                </p14:cNvPr>
                <p14:cNvContentPartPr/>
                <p14:nvPr/>
              </p14:nvContentPartPr>
              <p14:xfrm>
                <a:off x="1633787" y="106813"/>
                <a:ext cx="360" cy="8784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1B1485BB-71CC-0C50-2B8F-2C22A8F1BB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4787" y="97813"/>
                  <a:ext cx="18000" cy="10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9DE6638A-931A-35F7-7FF7-8E2198525618}"/>
                  </a:ext>
                </a:extLst>
              </p14:cNvPr>
              <p14:cNvContentPartPr/>
              <p14:nvPr/>
            </p14:nvContentPartPr>
            <p14:xfrm>
              <a:off x="1050227" y="722413"/>
              <a:ext cx="114840" cy="225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9DE6638A-931A-35F7-7FF7-8E219852561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41227" y="713773"/>
                <a:ext cx="1324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3E6943E9-96BE-8F03-FA98-AB43C7628EEF}"/>
                  </a:ext>
                </a:extLst>
              </p14:cNvPr>
              <p14:cNvContentPartPr/>
              <p14:nvPr/>
            </p14:nvContentPartPr>
            <p14:xfrm>
              <a:off x="1059587" y="856333"/>
              <a:ext cx="83160" cy="1908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3E6943E9-96BE-8F03-FA98-AB43C7628EE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50947" y="847693"/>
                <a:ext cx="1008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BE1E5233-16F9-3021-5846-54FF9F526319}"/>
                  </a:ext>
                </a:extLst>
              </p14:cNvPr>
              <p14:cNvContentPartPr/>
              <p14:nvPr/>
            </p14:nvContentPartPr>
            <p14:xfrm>
              <a:off x="1179107" y="837973"/>
              <a:ext cx="78120" cy="11664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BE1E5233-16F9-3021-5846-54FF9F5263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0107" y="829333"/>
                <a:ext cx="957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BF2C73C6-1C49-1F42-251D-6131E44C1EF4}"/>
                  </a:ext>
                </a:extLst>
              </p14:cNvPr>
              <p14:cNvContentPartPr/>
              <p14:nvPr/>
            </p14:nvContentPartPr>
            <p14:xfrm>
              <a:off x="1273787" y="846253"/>
              <a:ext cx="99720" cy="8748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BF2C73C6-1C49-1F42-251D-6131E44C1E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65147" y="837253"/>
                <a:ext cx="1173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8BD9005C-1948-9011-087D-20F54D4E7FB6}"/>
                  </a:ext>
                </a:extLst>
              </p14:cNvPr>
              <p14:cNvContentPartPr/>
              <p14:nvPr/>
            </p14:nvContentPartPr>
            <p14:xfrm>
              <a:off x="1381067" y="700093"/>
              <a:ext cx="74520" cy="21492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8BD9005C-1948-9011-087D-20F54D4E7F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72067" y="691093"/>
                <a:ext cx="9216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uppo 63">
            <a:extLst>
              <a:ext uri="{FF2B5EF4-FFF2-40B4-BE49-F238E27FC236}">
                <a16:creationId xmlns:a16="http://schemas.microsoft.com/office/drawing/2014/main" id="{ACC63736-4565-DA14-3AC0-4146386DEDF2}"/>
              </a:ext>
            </a:extLst>
          </p:cNvPr>
          <p:cNvGrpSpPr/>
          <p:nvPr/>
        </p:nvGrpSpPr>
        <p:grpSpPr>
          <a:xfrm>
            <a:off x="1575467" y="613693"/>
            <a:ext cx="1910880" cy="361800"/>
            <a:chOff x="1575467" y="613693"/>
            <a:chExt cx="191088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5B8A0A7E-4AA5-C11D-2A5C-4119682C9BF6}"/>
                    </a:ext>
                  </a:extLst>
                </p14:cNvPr>
                <p14:cNvContentPartPr/>
                <p14:nvPr/>
              </p14:nvContentPartPr>
              <p14:xfrm>
                <a:off x="1575467" y="816733"/>
                <a:ext cx="360" cy="36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5B8A0A7E-4AA5-C11D-2A5C-4119682C9B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66467" y="8077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9C236B30-10FA-260E-F9B6-7D4730CF1646}"/>
                    </a:ext>
                  </a:extLst>
                </p14:cNvPr>
                <p14:cNvContentPartPr/>
                <p14:nvPr/>
              </p14:nvContentPartPr>
              <p14:xfrm>
                <a:off x="1575467" y="884773"/>
                <a:ext cx="360" cy="21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9C236B30-10FA-260E-F9B6-7D4730CF16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66467" y="875773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19800AC0-364D-5230-A0B1-48FCADC105E2}"/>
                    </a:ext>
                  </a:extLst>
                </p14:cNvPr>
                <p14:cNvContentPartPr/>
                <p14:nvPr/>
              </p14:nvContentPartPr>
              <p14:xfrm>
                <a:off x="1663307" y="793333"/>
                <a:ext cx="69480" cy="1821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19800AC0-364D-5230-A0B1-48FCADC105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54307" y="784333"/>
                  <a:ext cx="87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4F667026-F72A-48C1-3C24-38BD65E6DF37}"/>
                    </a:ext>
                  </a:extLst>
                </p14:cNvPr>
                <p14:cNvContentPartPr/>
                <p14:nvPr/>
              </p14:nvContentPartPr>
              <p14:xfrm>
                <a:off x="1729547" y="780373"/>
                <a:ext cx="128160" cy="18180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4F667026-F72A-48C1-3C24-38BD65E6DF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20907" y="771733"/>
                  <a:ext cx="145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13BE4665-C3C9-B6EE-9B28-493184EC46B3}"/>
                    </a:ext>
                  </a:extLst>
                </p14:cNvPr>
                <p14:cNvContentPartPr/>
                <p14:nvPr/>
              </p14:nvContentPartPr>
              <p14:xfrm>
                <a:off x="1905587" y="781093"/>
                <a:ext cx="100440" cy="1530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13BE4665-C3C9-B6EE-9B28-493184EC46B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96947" y="772093"/>
                  <a:ext cx="118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8CE1AAF0-E74C-0337-8B3F-6F1EFE880A31}"/>
                    </a:ext>
                  </a:extLst>
                </p14:cNvPr>
                <p14:cNvContentPartPr/>
                <p14:nvPr/>
              </p14:nvContentPartPr>
              <p14:xfrm>
                <a:off x="2034827" y="787933"/>
                <a:ext cx="105120" cy="16020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8CE1AAF0-E74C-0337-8B3F-6F1EFE880A3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26187" y="778933"/>
                  <a:ext cx="122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71455A0F-C75B-974A-6B69-AC49BA9B1C15}"/>
                    </a:ext>
                  </a:extLst>
                </p14:cNvPr>
                <p14:cNvContentPartPr/>
                <p14:nvPr/>
              </p14:nvContentPartPr>
              <p14:xfrm>
                <a:off x="2052107" y="768133"/>
                <a:ext cx="19800" cy="2232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71455A0F-C75B-974A-6B69-AC49BA9B1C1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43107" y="759133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A31E9AEB-6C4A-ABAD-82D7-A86FCC4B4864}"/>
                    </a:ext>
                  </a:extLst>
                </p14:cNvPr>
                <p14:cNvContentPartPr/>
                <p14:nvPr/>
              </p14:nvContentPartPr>
              <p14:xfrm>
                <a:off x="2130227" y="904573"/>
                <a:ext cx="2160" cy="3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A31E9AEB-6C4A-ABAD-82D7-A86FCC4B48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21227" y="895573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71AC7515-D9B0-C721-9B31-61C8930E35AA}"/>
                    </a:ext>
                  </a:extLst>
                </p14:cNvPr>
                <p14:cNvContentPartPr/>
                <p14:nvPr/>
              </p14:nvContentPartPr>
              <p14:xfrm>
                <a:off x="2246507" y="757333"/>
                <a:ext cx="84960" cy="17712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71AC7515-D9B0-C721-9B31-61C8930E35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37867" y="748693"/>
                  <a:ext cx="102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7A44018F-A353-7940-925E-BE0F2A8E7F21}"/>
                    </a:ext>
                  </a:extLst>
                </p14:cNvPr>
                <p14:cNvContentPartPr/>
                <p14:nvPr/>
              </p14:nvContentPartPr>
              <p14:xfrm>
                <a:off x="2295467" y="862453"/>
                <a:ext cx="29160" cy="1296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7A44018F-A353-7940-925E-BE0F2A8E7F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86827" y="853813"/>
                  <a:ext cx="46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91B1431E-C39B-3F0C-711F-55F13E3327A7}"/>
                    </a:ext>
                  </a:extLst>
                </p14:cNvPr>
                <p14:cNvContentPartPr/>
                <p14:nvPr/>
              </p14:nvContentPartPr>
              <p14:xfrm>
                <a:off x="2373227" y="835813"/>
                <a:ext cx="78480" cy="5976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91B1431E-C39B-3F0C-711F-55F13E3327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64227" y="826813"/>
                  <a:ext cx="96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FFF034BF-54E9-F032-DCC1-974E70C42697}"/>
                    </a:ext>
                  </a:extLst>
                </p14:cNvPr>
                <p14:cNvContentPartPr/>
                <p14:nvPr/>
              </p14:nvContentPartPr>
              <p14:xfrm>
                <a:off x="2450987" y="816733"/>
                <a:ext cx="79920" cy="8316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FFF034BF-54E9-F032-DCC1-974E70C426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1987" y="807733"/>
                  <a:ext cx="97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0B018253-41EA-8739-3F86-11F51C12B339}"/>
                    </a:ext>
                  </a:extLst>
                </p14:cNvPr>
                <p14:cNvContentPartPr/>
                <p14:nvPr/>
              </p14:nvContentPartPr>
              <p14:xfrm>
                <a:off x="2538827" y="709813"/>
                <a:ext cx="29880" cy="16416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0B018253-41EA-8739-3F86-11F51C12B3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29827" y="700813"/>
                  <a:ext cx="47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283A0AF5-BDFF-BFB8-B1B9-FDFB0C83F6C7}"/>
                    </a:ext>
                  </a:extLst>
                </p14:cNvPr>
                <p14:cNvContentPartPr/>
                <p14:nvPr/>
              </p14:nvContentPartPr>
              <p14:xfrm>
                <a:off x="2519027" y="797293"/>
                <a:ext cx="86400" cy="2952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283A0AF5-BDFF-BFB8-B1B9-FDFB0C83F6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10027" y="788293"/>
                  <a:ext cx="104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976D750C-CC7D-F59F-EDF4-1E1211A02A53}"/>
                    </a:ext>
                  </a:extLst>
                </p14:cNvPr>
                <p14:cNvContentPartPr/>
                <p14:nvPr/>
              </p14:nvContentPartPr>
              <p14:xfrm>
                <a:off x="2703707" y="787933"/>
                <a:ext cx="78840" cy="9792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976D750C-CC7D-F59F-EDF4-1E1211A02A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4707" y="779293"/>
                  <a:ext cx="96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DC966BAF-4F66-AE57-E9D7-EDB2B3726477}"/>
                    </a:ext>
                  </a:extLst>
                </p14:cNvPr>
                <p14:cNvContentPartPr/>
                <p14:nvPr/>
              </p14:nvContentPartPr>
              <p14:xfrm>
                <a:off x="2810627" y="785413"/>
                <a:ext cx="54720" cy="903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DC966BAF-4F66-AE57-E9D7-EDB2B37264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01987" y="776773"/>
                  <a:ext cx="72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326B6FF2-53FB-B67A-D9E2-532287E951DC}"/>
                    </a:ext>
                  </a:extLst>
                </p14:cNvPr>
                <p14:cNvContentPartPr/>
                <p14:nvPr/>
              </p14:nvContentPartPr>
              <p14:xfrm>
                <a:off x="2898467" y="738973"/>
                <a:ext cx="38520" cy="12168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326B6FF2-53FB-B67A-D9E2-532287E951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89827" y="730333"/>
                  <a:ext cx="56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E5D48A1-D934-5A69-D731-48F992488FCA}"/>
                    </a:ext>
                  </a:extLst>
                </p14:cNvPr>
                <p14:cNvContentPartPr/>
                <p14:nvPr/>
              </p14:nvContentPartPr>
              <p14:xfrm>
                <a:off x="2954987" y="746533"/>
                <a:ext cx="90360" cy="18396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E5D48A1-D934-5A69-D731-48F992488F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45987" y="737533"/>
                  <a:ext cx="108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939CA166-B07B-86D1-C85D-1FA91FF94CF6}"/>
                    </a:ext>
                  </a:extLst>
                </p14:cNvPr>
                <p14:cNvContentPartPr/>
                <p14:nvPr/>
              </p14:nvContentPartPr>
              <p14:xfrm>
                <a:off x="3083147" y="725293"/>
                <a:ext cx="15840" cy="1220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939CA166-B07B-86D1-C85D-1FA91FF94C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74507" y="716653"/>
                  <a:ext cx="33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1D794A3-8707-06CF-4268-A22A1054708C}"/>
                    </a:ext>
                  </a:extLst>
                </p14:cNvPr>
                <p14:cNvContentPartPr/>
                <p14:nvPr/>
              </p14:nvContentPartPr>
              <p14:xfrm>
                <a:off x="3160907" y="756613"/>
                <a:ext cx="43560" cy="6480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1D794A3-8707-06CF-4268-A22A105470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52267" y="747973"/>
                  <a:ext cx="61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D120719-C303-D4AB-8116-43A70522D59B}"/>
                    </a:ext>
                  </a:extLst>
                </p14:cNvPr>
                <p14:cNvContentPartPr/>
                <p14:nvPr/>
              </p14:nvContentPartPr>
              <p14:xfrm>
                <a:off x="3239027" y="758413"/>
                <a:ext cx="21600" cy="8532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D120719-C303-D4AB-8116-43A70522D5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30387" y="749413"/>
                  <a:ext cx="39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CF40B0EA-7B76-E8DA-D0D3-8851FCEF215D}"/>
                    </a:ext>
                  </a:extLst>
                </p14:cNvPr>
                <p14:cNvContentPartPr/>
                <p14:nvPr/>
              </p14:nvContentPartPr>
              <p14:xfrm>
                <a:off x="3276107" y="613693"/>
                <a:ext cx="145080" cy="2325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CF40B0EA-7B76-E8DA-D0D3-8851FCEF21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67467" y="605053"/>
                  <a:ext cx="162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A3D1D7EE-ABE7-7342-B631-C59545B9BB72}"/>
                    </a:ext>
                  </a:extLst>
                </p14:cNvPr>
                <p14:cNvContentPartPr/>
                <p14:nvPr/>
              </p14:nvContentPartPr>
              <p14:xfrm>
                <a:off x="3411827" y="751213"/>
                <a:ext cx="74520" cy="10656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A3D1D7EE-ABE7-7342-B631-C59545B9BB7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03187" y="742573"/>
                  <a:ext cx="921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F9247193-912F-68F9-91EB-E225C9B5F766}"/>
              </a:ext>
            </a:extLst>
          </p:cNvPr>
          <p:cNvGrpSpPr/>
          <p:nvPr/>
        </p:nvGrpSpPr>
        <p:grpSpPr>
          <a:xfrm>
            <a:off x="3988187" y="310573"/>
            <a:ext cx="505800" cy="438480"/>
            <a:chOff x="3988187" y="310573"/>
            <a:chExt cx="50580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FB9EDE1B-25F9-6BEF-F698-635B85684575}"/>
                    </a:ext>
                  </a:extLst>
                </p14:cNvPr>
                <p14:cNvContentPartPr/>
                <p14:nvPr/>
              </p14:nvContentPartPr>
              <p14:xfrm>
                <a:off x="3988187" y="359533"/>
                <a:ext cx="360" cy="35316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FB9EDE1B-25F9-6BEF-F698-635B856845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79187" y="350533"/>
                  <a:ext cx="18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8EA743C0-0F69-F0D7-8E98-5E71AECBC8E6}"/>
                    </a:ext>
                  </a:extLst>
                </p14:cNvPr>
                <p14:cNvContentPartPr/>
                <p14:nvPr/>
              </p14:nvContentPartPr>
              <p14:xfrm>
                <a:off x="4007627" y="310573"/>
                <a:ext cx="476280" cy="36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8EA743C0-0F69-F0D7-8E98-5E71AECBC8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98627" y="301933"/>
                  <a:ext cx="493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0253FB48-F575-34F4-AC98-5E6D4DB4F104}"/>
                    </a:ext>
                  </a:extLst>
                </p14:cNvPr>
                <p14:cNvContentPartPr/>
                <p14:nvPr/>
              </p14:nvContentPartPr>
              <p14:xfrm>
                <a:off x="3996827" y="369253"/>
                <a:ext cx="497160" cy="37980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0253FB48-F575-34F4-AC98-5E6D4DB4F10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88187" y="360253"/>
                  <a:ext cx="514800" cy="39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646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043" y="75597"/>
            <a:ext cx="3857477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body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429278" y="4574541"/>
            <a:ext cx="11333444" cy="14738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Questa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immagine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è la prima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cosa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vediamo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del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corpo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pagina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, la quale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presenta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al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suo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interno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delle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semplici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scritte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e un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collegamento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ad un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eventuale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link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esterno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per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calcolare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, in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qualche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modo, la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misura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ottimale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delle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400" cap="none" spc="0" dirty="0" err="1">
                <a:latin typeface="+mn-lt"/>
                <a:cs typeface="Calibri" panose="020F0502020204030204" pitchFamily="34" charset="0"/>
              </a:rPr>
              <a:t>scarpe</a:t>
            </a:r>
            <a:r>
              <a:rPr lang="en-US" sz="2400" cap="none" spc="0" dirty="0">
                <a:latin typeface="+mn-lt"/>
                <a:cs typeface="Calibri" panose="020F0502020204030204" pitchFamily="34" charset="0"/>
              </a:rPr>
              <a:t>…</a:t>
            </a:r>
          </a:p>
          <a:p>
            <a:pPr algn="just"/>
            <a:endParaRPr lang="en-US" sz="2400" cap="none" spc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FECEEA9-A0C7-11F8-72C1-5FD0A4C0CC8D}"/>
              </a:ext>
            </a:extLst>
          </p:cNvPr>
          <p:cNvSpPr txBox="1">
            <a:spLocks/>
          </p:cNvSpPr>
          <p:nvPr/>
        </p:nvSpPr>
        <p:spPr>
          <a:xfrm>
            <a:off x="3986043" y="492157"/>
            <a:ext cx="3857477" cy="534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1800" spc="0" dirty="0"/>
              <a:t>html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436E056-BBCF-D095-FE98-BD4D38F3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236"/>
            <a:ext cx="12192000" cy="3218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EEA4E28-5EE4-6A10-1DD6-2FEF3ADF551D}"/>
                  </a:ext>
                </a:extLst>
              </p14:cNvPr>
              <p14:cNvContentPartPr/>
              <p14:nvPr/>
            </p14:nvContentPartPr>
            <p14:xfrm>
              <a:off x="6507467" y="213733"/>
              <a:ext cx="145440" cy="6120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EEA4E28-5EE4-6A10-1DD6-2FEF3ADF55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8827" y="205093"/>
                <a:ext cx="163080" cy="62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o 17">
            <a:extLst>
              <a:ext uri="{FF2B5EF4-FFF2-40B4-BE49-F238E27FC236}">
                <a16:creationId xmlns:a16="http://schemas.microsoft.com/office/drawing/2014/main" id="{0F28EF0E-0525-8071-9243-08E400339F0C}"/>
              </a:ext>
            </a:extLst>
          </p:cNvPr>
          <p:cNvGrpSpPr/>
          <p:nvPr/>
        </p:nvGrpSpPr>
        <p:grpSpPr>
          <a:xfrm>
            <a:off x="6826427" y="217693"/>
            <a:ext cx="881640" cy="241200"/>
            <a:chOff x="6826427" y="217693"/>
            <a:chExt cx="88164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6D4D0574-B397-A344-B6B4-3493A0021FFE}"/>
                    </a:ext>
                  </a:extLst>
                </p14:cNvPr>
                <p14:cNvContentPartPr/>
                <p14:nvPr/>
              </p14:nvContentPartPr>
              <p14:xfrm>
                <a:off x="6826427" y="217693"/>
                <a:ext cx="115560" cy="24120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6D4D0574-B397-A344-B6B4-3493A0021F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7787" y="209053"/>
                  <a:ext cx="133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75086BF-7DBA-380C-2193-25A334EEE015}"/>
                    </a:ext>
                  </a:extLst>
                </p14:cNvPr>
                <p14:cNvContentPartPr/>
                <p14:nvPr/>
              </p14:nvContentPartPr>
              <p14:xfrm>
                <a:off x="7021187" y="308413"/>
                <a:ext cx="100080" cy="13248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75086BF-7DBA-380C-2193-25A334EEE0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2547" y="299773"/>
                  <a:ext cx="117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FE7B7A05-A614-E1C6-607B-C2D363EA9E23}"/>
                    </a:ext>
                  </a:extLst>
                </p14:cNvPr>
                <p14:cNvContentPartPr/>
                <p14:nvPr/>
              </p14:nvContentPartPr>
              <p14:xfrm>
                <a:off x="7139987" y="270973"/>
                <a:ext cx="114480" cy="17028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FE7B7A05-A614-E1C6-607B-C2D363EA9E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30987" y="262333"/>
                  <a:ext cx="132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B396C516-14FC-77C1-C856-F621A4157147}"/>
                    </a:ext>
                  </a:extLst>
                </p14:cNvPr>
                <p14:cNvContentPartPr/>
                <p14:nvPr/>
              </p14:nvContentPartPr>
              <p14:xfrm>
                <a:off x="7168787" y="340093"/>
                <a:ext cx="145080" cy="698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B396C516-14FC-77C1-C856-F621A41571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60147" y="331453"/>
                  <a:ext cx="162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C1DDEFD8-8313-6B04-A7CF-62B3C979B087}"/>
                    </a:ext>
                  </a:extLst>
                </p14:cNvPr>
                <p14:cNvContentPartPr/>
                <p14:nvPr/>
              </p14:nvContentPartPr>
              <p14:xfrm>
                <a:off x="7312787" y="281773"/>
                <a:ext cx="2520" cy="43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C1DDEFD8-8313-6B04-A7CF-62B3C979B0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03787" y="272773"/>
                  <a:ext cx="20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2E806A1B-AD03-85D5-541B-2E6F7C5B4EBF}"/>
                    </a:ext>
                  </a:extLst>
                </p14:cNvPr>
                <p14:cNvContentPartPr/>
                <p14:nvPr/>
              </p14:nvContentPartPr>
              <p14:xfrm>
                <a:off x="7392707" y="320653"/>
                <a:ext cx="80280" cy="964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2E806A1B-AD03-85D5-541B-2E6F7C5B4E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84067" y="312013"/>
                  <a:ext cx="97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A2E7963-282D-8562-655E-AC0D0F24EFD7}"/>
                    </a:ext>
                  </a:extLst>
                </p14:cNvPr>
                <p14:cNvContentPartPr/>
                <p14:nvPr/>
              </p14:nvContentPartPr>
              <p14:xfrm>
                <a:off x="7509347" y="287173"/>
                <a:ext cx="111600" cy="1371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A2E7963-282D-8562-655E-AC0D0F24EFD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00707" y="278173"/>
                  <a:ext cx="129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5091B419-97F9-2896-F123-538FF95FA1E6}"/>
                    </a:ext>
                  </a:extLst>
                </p14:cNvPr>
                <p14:cNvContentPartPr/>
                <p14:nvPr/>
              </p14:nvContentPartPr>
              <p14:xfrm>
                <a:off x="7652987" y="293653"/>
                <a:ext cx="55080" cy="11952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5091B419-97F9-2896-F123-538FF95FA1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44347" y="285013"/>
                  <a:ext cx="7272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96F86D8B-5E23-3208-F4CD-9AE7DA989FAC}"/>
              </a:ext>
            </a:extLst>
          </p:cNvPr>
          <p:cNvGrpSpPr/>
          <p:nvPr/>
        </p:nvGrpSpPr>
        <p:grpSpPr>
          <a:xfrm>
            <a:off x="6826427" y="564517"/>
            <a:ext cx="925560" cy="272520"/>
            <a:chOff x="6739667" y="564013"/>
            <a:chExt cx="9255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6CD406D0-EE0B-C939-95A6-70FAF026C92B}"/>
                    </a:ext>
                  </a:extLst>
                </p14:cNvPr>
                <p14:cNvContentPartPr/>
                <p14:nvPr/>
              </p14:nvContentPartPr>
              <p14:xfrm>
                <a:off x="6739667" y="582013"/>
                <a:ext cx="77760" cy="24552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6CD406D0-EE0B-C939-95A6-70FAF026C9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31027" y="573013"/>
                  <a:ext cx="954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2C1FB438-47A3-EEBB-BF6E-342E4ED5FCD7}"/>
                    </a:ext>
                  </a:extLst>
                </p14:cNvPr>
                <p14:cNvContentPartPr/>
                <p14:nvPr/>
              </p14:nvContentPartPr>
              <p14:xfrm>
                <a:off x="6837947" y="738613"/>
                <a:ext cx="105120" cy="979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2C1FB438-47A3-EEBB-BF6E-342E4ED5FCD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29307" y="729973"/>
                  <a:ext cx="122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04C50262-0D90-8109-93A8-3E0F15EF81EC}"/>
                    </a:ext>
                  </a:extLst>
                </p14:cNvPr>
                <p14:cNvContentPartPr/>
                <p14:nvPr/>
              </p14:nvContentPartPr>
              <p14:xfrm>
                <a:off x="6964667" y="709093"/>
                <a:ext cx="88920" cy="1080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04C50262-0D90-8109-93A8-3E0F15EF81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56027" y="700453"/>
                  <a:ext cx="106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51D7446C-7156-1A42-35F8-4EEC7D8B8CD9}"/>
                    </a:ext>
                  </a:extLst>
                </p14:cNvPr>
                <p14:cNvContentPartPr/>
                <p14:nvPr/>
              </p14:nvContentPartPr>
              <p14:xfrm>
                <a:off x="7081667" y="592813"/>
                <a:ext cx="38880" cy="17568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51D7446C-7156-1A42-35F8-4EEC7D8B8C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72667" y="584173"/>
                  <a:ext cx="56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41EFB30E-4291-050D-D38E-CA40A2FDB18B}"/>
                    </a:ext>
                  </a:extLst>
                </p14:cNvPr>
                <p14:cNvContentPartPr/>
                <p14:nvPr/>
              </p14:nvContentPartPr>
              <p14:xfrm>
                <a:off x="7091027" y="692533"/>
                <a:ext cx="88200" cy="2700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41EFB30E-4291-050D-D38E-CA40A2FDB1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82387" y="683893"/>
                  <a:ext cx="105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4FF4F154-2818-EE8D-5E8C-2F2AB0C3ECCD}"/>
                    </a:ext>
                  </a:extLst>
                </p14:cNvPr>
                <p14:cNvContentPartPr/>
                <p14:nvPr/>
              </p14:nvContentPartPr>
              <p14:xfrm>
                <a:off x="7215587" y="672013"/>
                <a:ext cx="73080" cy="12600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4FF4F154-2818-EE8D-5E8C-2F2AB0C3EC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06947" y="663373"/>
                  <a:ext cx="90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5E08CABC-C3E6-F065-768F-9FB4D702BEC6}"/>
                    </a:ext>
                  </a:extLst>
                </p14:cNvPr>
                <p14:cNvContentPartPr/>
                <p14:nvPr/>
              </p14:nvContentPartPr>
              <p14:xfrm>
                <a:off x="7314947" y="678853"/>
                <a:ext cx="74880" cy="9792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5E08CABC-C3E6-F065-768F-9FB4D702BE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06307" y="669853"/>
                  <a:ext cx="92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6EEE6F17-9D58-6878-A231-4B93583C54EB}"/>
                    </a:ext>
                  </a:extLst>
                </p14:cNvPr>
                <p14:cNvContentPartPr/>
                <p14:nvPr/>
              </p14:nvContentPartPr>
              <p14:xfrm>
                <a:off x="7431587" y="690373"/>
                <a:ext cx="70920" cy="975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6EEE6F17-9D58-6878-A231-4B93583C54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22947" y="681373"/>
                  <a:ext cx="88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A1C48951-7058-4058-13B7-FAD02408C0F2}"/>
                    </a:ext>
                  </a:extLst>
                </p14:cNvPr>
                <p14:cNvContentPartPr/>
                <p14:nvPr/>
              </p14:nvContentPartPr>
              <p14:xfrm>
                <a:off x="7528787" y="564013"/>
                <a:ext cx="86040" cy="21852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A1C48951-7058-4058-13B7-FAD02408C0F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19787" y="555013"/>
                  <a:ext cx="103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F6D71B6C-DF03-9EC4-DD05-FAA17C047720}"/>
                    </a:ext>
                  </a:extLst>
                </p14:cNvPr>
                <p14:cNvContentPartPr/>
                <p14:nvPr/>
              </p14:nvContentPartPr>
              <p14:xfrm>
                <a:off x="7635707" y="632053"/>
                <a:ext cx="29520" cy="12672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F6D71B6C-DF03-9EC4-DD05-FAA17C0477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27067" y="623053"/>
                  <a:ext cx="47160" cy="1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637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043" y="75597"/>
            <a:ext cx="3857477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body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3882317" y="3666708"/>
            <a:ext cx="8309683" cy="2497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“#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Corpo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”: Con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questa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porzione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di CSS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abbiamo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caricato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tramite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URL la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seguente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immagine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(la quale ha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una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width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occupa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il 100%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dello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schermo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e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una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height di 400-pixel) e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tramite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il commando “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background-color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”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gli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abbiamo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sovrapposto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del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colore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nero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con il 40% di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sfocatura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(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fenomeno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dell’Overlay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).</a:t>
            </a:r>
          </a:p>
          <a:p>
            <a:pPr algn="just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“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position absolute-relative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”: In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questo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modo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impostiamo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come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genitore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l’immagine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, in modo tale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i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vari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offset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delle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scritte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all’interno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dell’immagine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si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riferiscono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all’immagine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stessa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sz="2000" cap="none" spc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FECEEA9-A0C7-11F8-72C1-5FD0A4C0CC8D}"/>
              </a:ext>
            </a:extLst>
          </p:cNvPr>
          <p:cNvSpPr txBox="1">
            <a:spLocks/>
          </p:cNvSpPr>
          <p:nvPr/>
        </p:nvSpPr>
        <p:spPr>
          <a:xfrm>
            <a:off x="3986043" y="492157"/>
            <a:ext cx="3857477" cy="534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1800" spc="0" dirty="0"/>
              <a:t>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3314EC-68E3-11A6-27EA-7972C6456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7" y="1026160"/>
            <a:ext cx="3579135" cy="562864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27BF3F8-359C-AC7B-9AD2-D5D01CAF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694"/>
          <a:stretch/>
        </p:blipFill>
        <p:spPr>
          <a:xfrm>
            <a:off x="3882317" y="978039"/>
            <a:ext cx="8309683" cy="2076446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F64C956C-23C1-0DC2-B616-8473244E583C}"/>
              </a:ext>
            </a:extLst>
          </p:cNvPr>
          <p:cNvGrpSpPr/>
          <p:nvPr/>
        </p:nvGrpSpPr>
        <p:grpSpPr>
          <a:xfrm>
            <a:off x="5449427" y="1006813"/>
            <a:ext cx="727560" cy="285840"/>
            <a:chOff x="5449427" y="1006813"/>
            <a:chExt cx="7275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5EDCBE59-F340-06E0-72C3-CF5CC2C6DF7E}"/>
                    </a:ext>
                  </a:extLst>
                </p14:cNvPr>
                <p14:cNvContentPartPr/>
                <p14:nvPr/>
              </p14:nvContentPartPr>
              <p14:xfrm>
                <a:off x="5495507" y="1021213"/>
                <a:ext cx="10800" cy="27144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5EDCBE59-F340-06E0-72C3-CF5CC2C6DF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6867" y="1012573"/>
                  <a:ext cx="284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F86582E9-4CC1-3CFC-6551-BCFD1FBF91CC}"/>
                    </a:ext>
                  </a:extLst>
                </p14:cNvPr>
                <p14:cNvContentPartPr/>
                <p14:nvPr/>
              </p14:nvContentPartPr>
              <p14:xfrm>
                <a:off x="5449427" y="1006813"/>
                <a:ext cx="101520" cy="7704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F86582E9-4CC1-3CFC-6551-BCFD1FBF91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40427" y="998173"/>
                  <a:ext cx="119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870485DA-861E-2499-0540-AF5C4957B29E}"/>
                    </a:ext>
                  </a:extLst>
                </p14:cNvPr>
                <p14:cNvContentPartPr/>
                <p14:nvPr/>
              </p14:nvContentPartPr>
              <p14:xfrm>
                <a:off x="5456987" y="1225333"/>
                <a:ext cx="104760" cy="5868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870485DA-861E-2499-0540-AF5C4957B2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7987" y="1216333"/>
                  <a:ext cx="122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9C7140AD-6EFA-8397-AEB3-76B231565F0E}"/>
                    </a:ext>
                  </a:extLst>
                </p14:cNvPr>
                <p14:cNvContentPartPr/>
                <p14:nvPr/>
              </p14:nvContentPartPr>
              <p14:xfrm>
                <a:off x="5699987" y="1037773"/>
                <a:ext cx="112680" cy="1796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9C7140AD-6EFA-8397-AEB3-76B231565F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91347" y="1029133"/>
                  <a:ext cx="130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A870E17A-1A8C-259B-CE7C-BE5D7A6EB97A}"/>
                    </a:ext>
                  </a:extLst>
                </p14:cNvPr>
                <p14:cNvContentPartPr/>
                <p14:nvPr/>
              </p14:nvContentPartPr>
              <p14:xfrm>
                <a:off x="5817707" y="1028413"/>
                <a:ext cx="99000" cy="1587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A870E17A-1A8C-259B-CE7C-BE5D7A6EB9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08707" y="1019773"/>
                  <a:ext cx="116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885318B2-C103-7069-57CC-AB1FB1B94630}"/>
                    </a:ext>
                  </a:extLst>
                </p14:cNvPr>
                <p14:cNvContentPartPr/>
                <p14:nvPr/>
              </p14:nvContentPartPr>
              <p14:xfrm>
                <a:off x="5962427" y="1091413"/>
                <a:ext cx="81720" cy="1674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885318B2-C103-7069-57CC-AB1FB1B946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53787" y="1082773"/>
                  <a:ext cx="99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5E6598D-4562-C70F-4ADB-FC674733B627}"/>
                    </a:ext>
                  </a:extLst>
                </p14:cNvPr>
                <p14:cNvContentPartPr/>
                <p14:nvPr/>
              </p14:nvContentPartPr>
              <p14:xfrm>
                <a:off x="6089507" y="1098973"/>
                <a:ext cx="76320" cy="824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5E6598D-4562-C70F-4ADB-FC674733B6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0507" y="1089973"/>
                  <a:ext cx="93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60ED3B77-29A9-6EDC-DFA8-93BC1B514AEB}"/>
                    </a:ext>
                  </a:extLst>
                </p14:cNvPr>
                <p14:cNvContentPartPr/>
                <p14:nvPr/>
              </p14:nvContentPartPr>
              <p14:xfrm>
                <a:off x="6072227" y="1059733"/>
                <a:ext cx="104760" cy="14292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60ED3B77-29A9-6EDC-DFA8-93BC1B514A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63227" y="1051093"/>
                  <a:ext cx="122400" cy="16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Freccia bidirezionale orizzontale 44">
            <a:extLst>
              <a:ext uri="{FF2B5EF4-FFF2-40B4-BE49-F238E27FC236}">
                <a16:creationId xmlns:a16="http://schemas.microsoft.com/office/drawing/2014/main" id="{79DE2211-C0CB-A9BF-8ED9-6166CA3534E2}"/>
              </a:ext>
            </a:extLst>
          </p:cNvPr>
          <p:cNvSpPr/>
          <p:nvPr/>
        </p:nvSpPr>
        <p:spPr>
          <a:xfrm>
            <a:off x="4004878" y="3114064"/>
            <a:ext cx="8045870" cy="15443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71D9E03C-849B-7A2C-2142-C5D27B40FD11}"/>
                  </a:ext>
                </a:extLst>
              </p14:cNvPr>
              <p14:cNvContentPartPr/>
              <p14:nvPr/>
            </p14:nvContentPartPr>
            <p14:xfrm>
              <a:off x="6293267" y="3327013"/>
              <a:ext cx="103680" cy="19800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71D9E03C-849B-7A2C-2142-C5D27B40FD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84627" y="3318013"/>
                <a:ext cx="12132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979F58A1-7B27-5C7B-26B3-CFE4C254D091}"/>
              </a:ext>
            </a:extLst>
          </p:cNvPr>
          <p:cNvGrpSpPr/>
          <p:nvPr/>
        </p:nvGrpSpPr>
        <p:grpSpPr>
          <a:xfrm>
            <a:off x="6428627" y="3336013"/>
            <a:ext cx="429480" cy="158400"/>
            <a:chOff x="6428627" y="3336013"/>
            <a:chExt cx="4294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6FB8A6A4-DD94-0301-12B9-B6EA9A24AD4C}"/>
                    </a:ext>
                  </a:extLst>
                </p14:cNvPr>
                <p14:cNvContentPartPr/>
                <p14:nvPr/>
              </p14:nvContentPartPr>
              <p14:xfrm>
                <a:off x="6428627" y="3349693"/>
                <a:ext cx="101520" cy="1386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6FB8A6A4-DD94-0301-12B9-B6EA9A24AD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19987" y="3341053"/>
                  <a:ext cx="119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DF629FD7-4192-6097-A3A2-57EBF7DCFD37}"/>
                    </a:ext>
                  </a:extLst>
                </p14:cNvPr>
                <p14:cNvContentPartPr/>
                <p14:nvPr/>
              </p14:nvContentPartPr>
              <p14:xfrm>
                <a:off x="6527987" y="3336013"/>
                <a:ext cx="124560" cy="15840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DF629FD7-4192-6097-A3A2-57EBF7DCFD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18987" y="3327373"/>
                  <a:ext cx="142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CCAEBBF0-22C6-1B21-256D-9C51A223874A}"/>
                    </a:ext>
                  </a:extLst>
                </p14:cNvPr>
                <p14:cNvContentPartPr/>
                <p14:nvPr/>
              </p14:nvContentPartPr>
              <p14:xfrm>
                <a:off x="6790787" y="3345733"/>
                <a:ext cx="57600" cy="14256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CCAEBBF0-22C6-1B21-256D-9C51A22387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82147" y="3337093"/>
                  <a:ext cx="75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0540D851-4499-F41C-BF3D-DDE2DE9F0A11}"/>
                    </a:ext>
                  </a:extLst>
                </p14:cNvPr>
                <p14:cNvContentPartPr/>
                <p14:nvPr/>
              </p14:nvContentPartPr>
              <p14:xfrm>
                <a:off x="6760187" y="3345733"/>
                <a:ext cx="13680" cy="1620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0540D851-4499-F41C-BF3D-DDE2DE9F0A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51547" y="3337093"/>
                  <a:ext cx="31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1D58E7D6-3B53-F4CF-0CC1-22F539C23305}"/>
                    </a:ext>
                  </a:extLst>
                </p14:cNvPr>
                <p14:cNvContentPartPr/>
                <p14:nvPr/>
              </p14:nvContentPartPr>
              <p14:xfrm>
                <a:off x="6857747" y="3443293"/>
                <a:ext cx="360" cy="21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1D58E7D6-3B53-F4CF-0CC1-22F539C233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48747" y="3434293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EC9D843A-E245-B7F0-C9F3-25D40AFAC016}"/>
              </a:ext>
            </a:extLst>
          </p:cNvPr>
          <p:cNvGrpSpPr/>
          <p:nvPr/>
        </p:nvGrpSpPr>
        <p:grpSpPr>
          <a:xfrm>
            <a:off x="7013267" y="3307213"/>
            <a:ext cx="418320" cy="224640"/>
            <a:chOff x="7013267" y="3307213"/>
            <a:chExt cx="41832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9B715F2B-F096-BFB8-CA7A-F8BAEB6A226B}"/>
                    </a:ext>
                  </a:extLst>
                </p14:cNvPr>
                <p14:cNvContentPartPr/>
                <p14:nvPr/>
              </p14:nvContentPartPr>
              <p14:xfrm>
                <a:off x="7013267" y="3423853"/>
                <a:ext cx="75960" cy="10800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9B715F2B-F096-BFB8-CA7A-F8BAEB6A22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04267" y="3415213"/>
                  <a:ext cx="93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5AD7013B-735A-840F-57C5-C670F581784E}"/>
                    </a:ext>
                  </a:extLst>
                </p14:cNvPr>
                <p14:cNvContentPartPr/>
                <p14:nvPr/>
              </p14:nvContentPartPr>
              <p14:xfrm>
                <a:off x="7061867" y="3307213"/>
                <a:ext cx="23040" cy="1836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5AD7013B-735A-840F-57C5-C670F58178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52867" y="3298213"/>
                  <a:ext cx="40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15184748-DA11-1E0A-A037-ED8434E121AB}"/>
                    </a:ext>
                  </a:extLst>
                </p14:cNvPr>
                <p14:cNvContentPartPr/>
                <p14:nvPr/>
              </p14:nvContentPartPr>
              <p14:xfrm>
                <a:off x="7109027" y="3341773"/>
                <a:ext cx="225360" cy="1767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15184748-DA11-1E0A-A037-ED8434E121A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00027" y="3332773"/>
                  <a:ext cx="243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EE58708D-59E4-16F3-7589-5D3DDC90349A}"/>
                    </a:ext>
                  </a:extLst>
                </p14:cNvPr>
                <p14:cNvContentPartPr/>
                <p14:nvPr/>
              </p14:nvContentPartPr>
              <p14:xfrm>
                <a:off x="7363187" y="3426373"/>
                <a:ext cx="68400" cy="630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EE58708D-59E4-16F3-7589-5D3DDC9034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54547" y="3417373"/>
                  <a:ext cx="8604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438222DA-AD2A-2584-7960-A782AA25DDC6}"/>
              </a:ext>
            </a:extLst>
          </p:cNvPr>
          <p:cNvGrpSpPr/>
          <p:nvPr/>
        </p:nvGrpSpPr>
        <p:grpSpPr>
          <a:xfrm>
            <a:off x="7640027" y="3287413"/>
            <a:ext cx="766080" cy="224280"/>
            <a:chOff x="7640027" y="3287413"/>
            <a:chExt cx="7660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671C4E29-3AE0-A41F-A309-0FD10D8FA862}"/>
                    </a:ext>
                  </a:extLst>
                </p14:cNvPr>
                <p14:cNvContentPartPr/>
                <p14:nvPr/>
              </p14:nvContentPartPr>
              <p14:xfrm>
                <a:off x="7640027" y="3384613"/>
                <a:ext cx="70920" cy="11628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671C4E29-3AE0-A41F-A309-0FD10D8FA8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1027" y="3375973"/>
                  <a:ext cx="88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0FBCE4DC-2306-68EE-4D76-86AAF9480A80}"/>
                    </a:ext>
                  </a:extLst>
                </p14:cNvPr>
                <p14:cNvContentPartPr/>
                <p14:nvPr/>
              </p14:nvContentPartPr>
              <p14:xfrm>
                <a:off x="7734707" y="3411973"/>
                <a:ext cx="101520" cy="9972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0FBCE4DC-2306-68EE-4D76-86AAF9480A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26067" y="3402973"/>
                  <a:ext cx="119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B5D79B64-548A-01DF-53C4-5EC8A1742919}"/>
                    </a:ext>
                  </a:extLst>
                </p14:cNvPr>
                <p14:cNvContentPartPr/>
                <p14:nvPr/>
              </p14:nvContentPartPr>
              <p14:xfrm>
                <a:off x="7849907" y="3287413"/>
                <a:ext cx="70200" cy="20268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B5D79B64-548A-01DF-53C4-5EC8A17429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41267" y="3278413"/>
                  <a:ext cx="87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FDECEF0F-DBF7-9E85-1D2A-9025946F46D5}"/>
                    </a:ext>
                  </a:extLst>
                </p14:cNvPr>
                <p14:cNvContentPartPr/>
                <p14:nvPr/>
              </p14:nvContentPartPr>
              <p14:xfrm>
                <a:off x="7957187" y="3385693"/>
                <a:ext cx="91800" cy="1260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FDECEF0F-DBF7-9E85-1D2A-9025946F46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48187" y="3377053"/>
                  <a:ext cx="109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A6961FD8-6A7B-6B3A-7030-9B81DEEE393F}"/>
                    </a:ext>
                  </a:extLst>
                </p14:cNvPr>
                <p14:cNvContentPartPr/>
                <p14:nvPr/>
              </p14:nvContentPartPr>
              <p14:xfrm>
                <a:off x="8063747" y="3355093"/>
                <a:ext cx="95400" cy="1342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A6961FD8-6A7B-6B3A-7030-9B81DEEE39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54747" y="3346093"/>
                  <a:ext cx="113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FEF73BD-D0DE-D2BC-D619-C31BD4907FA0}"/>
                    </a:ext>
                  </a:extLst>
                </p14:cNvPr>
                <p14:cNvContentPartPr/>
                <p14:nvPr/>
              </p14:nvContentPartPr>
              <p14:xfrm>
                <a:off x="8190467" y="3384253"/>
                <a:ext cx="119160" cy="889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FEF73BD-D0DE-D2BC-D619-C31BD4907F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81827" y="3375253"/>
                  <a:ext cx="136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456617E9-52A6-69BE-AFEF-DFCE356F1E80}"/>
                    </a:ext>
                  </a:extLst>
                </p14:cNvPr>
                <p14:cNvContentPartPr/>
                <p14:nvPr/>
              </p14:nvContentPartPr>
              <p14:xfrm>
                <a:off x="8339867" y="3382813"/>
                <a:ext cx="66240" cy="777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456617E9-52A6-69BE-AFEF-DFCE356F1E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31227" y="3374173"/>
                  <a:ext cx="8388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F8AE136E-DFE3-D17B-8BBC-E4A9F916EBF8}"/>
              </a:ext>
            </a:extLst>
          </p:cNvPr>
          <p:cNvGrpSpPr/>
          <p:nvPr/>
        </p:nvGrpSpPr>
        <p:grpSpPr>
          <a:xfrm>
            <a:off x="8540747" y="3433573"/>
            <a:ext cx="147600" cy="19800"/>
            <a:chOff x="8540747" y="3433573"/>
            <a:chExt cx="147600" cy="1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3094CA71-8298-1B21-EF97-1C00884B17FB}"/>
                    </a:ext>
                  </a:extLst>
                </p14:cNvPr>
                <p14:cNvContentPartPr/>
                <p14:nvPr/>
              </p14:nvContentPartPr>
              <p14:xfrm>
                <a:off x="8540747" y="3449053"/>
                <a:ext cx="2160" cy="43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3094CA71-8298-1B21-EF97-1C00884B17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31747" y="3440053"/>
                  <a:ext cx="19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9D35CB1F-9013-0548-E777-28A47D2F5E0D}"/>
                    </a:ext>
                  </a:extLst>
                </p14:cNvPr>
                <p14:cNvContentPartPr/>
                <p14:nvPr/>
              </p14:nvContentPartPr>
              <p14:xfrm>
                <a:off x="8627867" y="3433573"/>
                <a:ext cx="60480" cy="1008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9D35CB1F-9013-0548-E777-28A47D2F5E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19227" y="3424573"/>
                  <a:ext cx="781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D2370091-979E-C65A-8CD4-1051346826AD}"/>
              </a:ext>
            </a:extLst>
          </p:cNvPr>
          <p:cNvGrpSpPr/>
          <p:nvPr/>
        </p:nvGrpSpPr>
        <p:grpSpPr>
          <a:xfrm>
            <a:off x="11252267" y="1419733"/>
            <a:ext cx="222480" cy="1418040"/>
            <a:chOff x="11252267" y="1419733"/>
            <a:chExt cx="222480" cy="14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334F7A32-D920-68E8-D765-80C1F0A1A8E0}"/>
                    </a:ext>
                  </a:extLst>
                </p14:cNvPr>
                <p14:cNvContentPartPr/>
                <p14:nvPr/>
              </p14:nvContentPartPr>
              <p14:xfrm>
                <a:off x="11342267" y="1419733"/>
                <a:ext cx="38880" cy="135180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334F7A32-D920-68E8-D765-80C1F0A1A8E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33627" y="1410733"/>
                  <a:ext cx="56520" cy="13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997B12E1-2CA1-AF6F-BB1D-0E42C1D3CD2E}"/>
                    </a:ext>
                  </a:extLst>
                </p14:cNvPr>
                <p14:cNvContentPartPr/>
                <p14:nvPr/>
              </p14:nvContentPartPr>
              <p14:xfrm>
                <a:off x="11252267" y="1437733"/>
                <a:ext cx="196200" cy="1195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997B12E1-2CA1-AF6F-BB1D-0E42C1D3CD2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243267" y="1428733"/>
                  <a:ext cx="21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F758999F-ACA4-7053-2DD5-F40DB29CFD84}"/>
                    </a:ext>
                  </a:extLst>
                </p14:cNvPr>
                <p14:cNvContentPartPr/>
                <p14:nvPr/>
              </p14:nvContentPartPr>
              <p14:xfrm>
                <a:off x="11292947" y="2705293"/>
                <a:ext cx="181800" cy="1324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F758999F-ACA4-7053-2DD5-F40DB29CFD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83947" y="2696293"/>
                  <a:ext cx="1994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2FD89A52-D123-93F2-76EB-20A80F99363C}"/>
              </a:ext>
            </a:extLst>
          </p:cNvPr>
          <p:cNvGrpSpPr/>
          <p:nvPr/>
        </p:nvGrpSpPr>
        <p:grpSpPr>
          <a:xfrm>
            <a:off x="10583387" y="1896733"/>
            <a:ext cx="636480" cy="293040"/>
            <a:chOff x="10583387" y="1896733"/>
            <a:chExt cx="63648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F77BAB2C-258C-A08D-35E7-41AF4FC1F6CD}"/>
                    </a:ext>
                  </a:extLst>
                </p14:cNvPr>
                <p14:cNvContentPartPr/>
                <p14:nvPr/>
              </p14:nvContentPartPr>
              <p14:xfrm>
                <a:off x="10583387" y="1896733"/>
                <a:ext cx="82440" cy="21204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F77BAB2C-258C-A08D-35E7-41AF4FC1F6C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74747" y="1887733"/>
                  <a:ext cx="100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1425EC6-0FDD-4DA9-F22B-C16D83A027D1}"/>
                    </a:ext>
                  </a:extLst>
                </p14:cNvPr>
                <p14:cNvContentPartPr/>
                <p14:nvPr/>
              </p14:nvContentPartPr>
              <p14:xfrm>
                <a:off x="10661147" y="2023093"/>
                <a:ext cx="48600" cy="11160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1425EC6-0FDD-4DA9-F22B-C16D83A027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652507" y="2014453"/>
                  <a:ext cx="66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2541D3EE-DF1F-888F-5766-079812A8604A}"/>
                    </a:ext>
                  </a:extLst>
                </p14:cNvPr>
                <p14:cNvContentPartPr/>
                <p14:nvPr/>
              </p14:nvContentPartPr>
              <p14:xfrm>
                <a:off x="10747187" y="1974493"/>
                <a:ext cx="89280" cy="15408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2541D3EE-DF1F-888F-5766-079812A8604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738547" y="1965493"/>
                  <a:ext cx="106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BDE66AED-8415-D70F-51AD-5BEB60F01B3C}"/>
                    </a:ext>
                  </a:extLst>
                </p14:cNvPr>
                <p14:cNvContentPartPr/>
                <p14:nvPr/>
              </p14:nvContentPartPr>
              <p14:xfrm>
                <a:off x="10856267" y="1954333"/>
                <a:ext cx="97920" cy="13680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BDE66AED-8415-D70F-51AD-5BEB60F01B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847627" y="1945693"/>
                  <a:ext cx="115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08924956-3811-29BF-0E59-54C2003A7A7B}"/>
                    </a:ext>
                  </a:extLst>
                </p14:cNvPr>
                <p14:cNvContentPartPr/>
                <p14:nvPr/>
              </p14:nvContentPartPr>
              <p14:xfrm>
                <a:off x="11050307" y="1971973"/>
                <a:ext cx="59400" cy="2178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08924956-3811-29BF-0E59-54C2003A7A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041667" y="1963333"/>
                  <a:ext cx="77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02EBFAC4-A8AB-0972-291A-261A68A82A2C}"/>
                    </a:ext>
                  </a:extLst>
                </p14:cNvPr>
                <p14:cNvContentPartPr/>
                <p14:nvPr/>
              </p14:nvContentPartPr>
              <p14:xfrm>
                <a:off x="11118347" y="1983853"/>
                <a:ext cx="101520" cy="741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02EBFAC4-A8AB-0972-291A-261A68A82A2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09707" y="1975213"/>
                  <a:ext cx="119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6C8DB2EA-8550-4D7A-1377-7513BFE1AF7D}"/>
                    </a:ext>
                  </a:extLst>
                </p14:cNvPr>
                <p14:cNvContentPartPr/>
                <p14:nvPr/>
              </p14:nvContentPartPr>
              <p14:xfrm>
                <a:off x="11156867" y="1955053"/>
                <a:ext cx="49320" cy="11952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6C8DB2EA-8550-4D7A-1377-7513BFE1AF7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47867" y="1946413"/>
                  <a:ext cx="66960" cy="13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874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48A68-1457-E2EC-231D-A4F06C6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043" y="75597"/>
            <a:ext cx="3857477" cy="534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spc="0" dirty="0"/>
              <a:t>body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24E5CD79-7557-7FB9-148F-95442A85D1D0}"/>
              </a:ext>
            </a:extLst>
          </p:cNvPr>
          <p:cNvSpPr txBox="1">
            <a:spLocks/>
          </p:cNvSpPr>
          <p:nvPr/>
        </p:nvSpPr>
        <p:spPr>
          <a:xfrm>
            <a:off x="6158641" y="1675285"/>
            <a:ext cx="5878749" cy="3142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just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La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sezione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“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Vetrina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” è,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essenzialmente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il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cuore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nostra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pagina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, la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parta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che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funge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da vera e propria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Vetrina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Come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possiamo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vedere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dall’imagine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quì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a sinistra,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si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tratta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di far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visualizzare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la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foto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della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scarpa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sulla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sinistra e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sulla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destra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riportare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: 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Nome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Descrizione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Prezzo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,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insomma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, le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informazioni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essenziali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Il 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Prezzo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dovrebbe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essere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un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bottone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cliccabile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per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poter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“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mettere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nel</a:t>
            </a:r>
            <a:r>
              <a:rPr lang="en-US" sz="2000" b="1" cap="none" spc="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b="1" cap="none" spc="0" dirty="0" err="1">
                <a:latin typeface="+mn-lt"/>
                <a:cs typeface="Calibri" panose="020F0502020204030204" pitchFamily="34" charset="0"/>
              </a:rPr>
              <a:t>carrello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” la </a:t>
            </a:r>
            <a:r>
              <a:rPr lang="en-US" sz="2000" cap="none" spc="0" dirty="0" err="1">
                <a:latin typeface="+mn-lt"/>
                <a:cs typeface="Calibri" panose="020F0502020204030204" pitchFamily="34" charset="0"/>
              </a:rPr>
              <a:t>scarpa</a:t>
            </a:r>
            <a:r>
              <a:rPr lang="en-US" sz="2000" cap="none" spc="0" dirty="0">
                <a:latin typeface="+mn-lt"/>
                <a:cs typeface="Calibri" panose="020F0502020204030204" pitchFamily="34" charset="0"/>
              </a:rPr>
              <a:t> desiderata.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FECEEA9-A0C7-11F8-72C1-5FD0A4C0CC8D}"/>
              </a:ext>
            </a:extLst>
          </p:cNvPr>
          <p:cNvSpPr txBox="1">
            <a:spLocks/>
          </p:cNvSpPr>
          <p:nvPr/>
        </p:nvSpPr>
        <p:spPr>
          <a:xfrm>
            <a:off x="3986043" y="492157"/>
            <a:ext cx="3857477" cy="534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1800" spc="0" dirty="0" err="1"/>
              <a:t>Vetrina</a:t>
            </a:r>
            <a:r>
              <a:rPr lang="en-US" sz="1800" spc="0" dirty="0"/>
              <a:t> (</a:t>
            </a:r>
            <a:r>
              <a:rPr lang="en-US" sz="1800" spc="0" dirty="0" err="1"/>
              <a:t>lato</a:t>
            </a:r>
            <a:r>
              <a:rPr lang="en-US" sz="1800" spc="0" dirty="0"/>
              <a:t> web)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691DCE7-F6CD-AAD8-09E5-F0E85966E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14" b="42968"/>
          <a:stretch/>
        </p:blipFill>
        <p:spPr>
          <a:xfrm>
            <a:off x="154610" y="1442720"/>
            <a:ext cx="5941390" cy="36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99719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911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Bembo</vt:lpstr>
      <vt:lpstr>ArchiveVTI</vt:lpstr>
      <vt:lpstr>MHW1</vt:lpstr>
      <vt:lpstr>DESCRIZIONE  DEL  PROGETTO</vt:lpstr>
      <vt:lpstr>Layout complessivo pagina (browser view)</vt:lpstr>
      <vt:lpstr>Layout complessivo pagina (mobile view)</vt:lpstr>
      <vt:lpstr>header</vt:lpstr>
      <vt:lpstr>header</vt:lpstr>
      <vt:lpstr>body</vt:lpstr>
      <vt:lpstr>body</vt:lpstr>
      <vt:lpstr>body</vt:lpstr>
      <vt:lpstr>body</vt:lpstr>
      <vt:lpstr>body</vt:lpstr>
      <vt:lpstr>footer</vt:lpstr>
      <vt:lpstr>footer</vt:lpstr>
      <vt:lpstr>Sito web versione mobile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Lorenzo Scollo</dc:creator>
  <cp:lastModifiedBy>Lorenzo Scollo</cp:lastModifiedBy>
  <cp:revision>10</cp:revision>
  <dcterms:created xsi:type="dcterms:W3CDTF">2022-03-29T13:49:10Z</dcterms:created>
  <dcterms:modified xsi:type="dcterms:W3CDTF">2022-03-31T19:39:22Z</dcterms:modified>
</cp:coreProperties>
</file>